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82" r:id="rId5"/>
    <p:sldId id="299" r:id="rId6"/>
    <p:sldId id="293" r:id="rId7"/>
    <p:sldId id="306" r:id="rId8"/>
    <p:sldId id="307" r:id="rId9"/>
    <p:sldId id="305" r:id="rId10"/>
    <p:sldId id="304" r:id="rId11"/>
    <p:sldId id="272" r:id="rId12"/>
    <p:sldId id="308" r:id="rId13"/>
    <p:sldId id="287" r:id="rId14"/>
    <p:sldId id="297" r:id="rId15"/>
    <p:sldId id="300" r:id="rId16"/>
    <p:sldId id="289" r:id="rId17"/>
    <p:sldId id="295" r:id="rId18"/>
    <p:sldId id="273" r:id="rId19"/>
    <p:sldId id="278" r:id="rId20"/>
    <p:sldId id="279" r:id="rId21"/>
    <p:sldId id="281" r:id="rId22"/>
    <p:sldId id="280" r:id="rId23"/>
    <p:sldId id="284" r:id="rId24"/>
    <p:sldId id="311"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CBEC"/>
    <a:srgbClr val="88A6B5"/>
    <a:srgbClr val="FFDA7C"/>
    <a:srgbClr val="A1D3CA"/>
    <a:srgbClr val="ABEAE2"/>
    <a:srgbClr val="26475C"/>
    <a:srgbClr val="00441F"/>
    <a:srgbClr val="106A88"/>
    <a:srgbClr val="B0F3FF"/>
    <a:srgbClr val="172E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067DF4-12FB-4F9D-BED4-9B3B10A1134D}" v="550" dt="2025-04-25T07:24:07.8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9" autoAdjust="0"/>
    <p:restoredTop sz="62039" autoAdjust="0"/>
  </p:normalViewPr>
  <p:slideViewPr>
    <p:cSldViewPr snapToGrid="0">
      <p:cViewPr varScale="1">
        <p:scale>
          <a:sx n="68" d="100"/>
          <a:sy n="68" d="100"/>
        </p:scale>
        <p:origin x="16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gne Dille Løvmo" userId="3bf7723c-98ba-433d-8bb5-eaebdf74a0dc" providerId="ADAL" clId="{5A067DF4-12FB-4F9D-BED4-9B3B10A1134D}"/>
    <pc:docChg chg="undo custSel addSld delSld modSld sldOrd">
      <pc:chgData name="Signe Dille Løvmo" userId="3bf7723c-98ba-433d-8bb5-eaebdf74a0dc" providerId="ADAL" clId="{5A067DF4-12FB-4F9D-BED4-9B3B10A1134D}" dt="2025-04-25T07:30:57.731" v="2301" actId="20577"/>
      <pc:docMkLst>
        <pc:docMk/>
      </pc:docMkLst>
      <pc:sldChg chg="del">
        <pc:chgData name="Signe Dille Løvmo" userId="3bf7723c-98ba-433d-8bb5-eaebdf74a0dc" providerId="ADAL" clId="{5A067DF4-12FB-4F9D-BED4-9B3B10A1134D}" dt="2025-04-11T10:39:53.029" v="5" actId="47"/>
        <pc:sldMkLst>
          <pc:docMk/>
          <pc:sldMk cId="1306895183" sldId="268"/>
        </pc:sldMkLst>
      </pc:sldChg>
      <pc:sldChg chg="addSp delSp modSp mod modTransition delAnim modAnim modNotesTx">
        <pc:chgData name="Signe Dille Løvmo" userId="3bf7723c-98ba-433d-8bb5-eaebdf74a0dc" providerId="ADAL" clId="{5A067DF4-12FB-4F9D-BED4-9B3B10A1134D}" dt="2025-04-25T07:25:22.220" v="2107" actId="20577"/>
        <pc:sldMkLst>
          <pc:docMk/>
          <pc:sldMk cId="489257864" sldId="272"/>
        </pc:sldMkLst>
        <pc:spChg chg="add mod">
          <ac:chgData name="Signe Dille Løvmo" userId="3bf7723c-98ba-433d-8bb5-eaebdf74a0dc" providerId="ADAL" clId="{5A067DF4-12FB-4F9D-BED4-9B3B10A1134D}" dt="2025-04-23T07:39:14.497" v="1107" actId="1076"/>
          <ac:spMkLst>
            <pc:docMk/>
            <pc:sldMk cId="489257864" sldId="272"/>
            <ac:spMk id="2" creationId="{B5B0B9A4-F62E-745E-95EA-4A0D1D70374E}"/>
          </ac:spMkLst>
        </pc:spChg>
        <pc:spChg chg="mod">
          <ac:chgData name="Signe Dille Løvmo" userId="3bf7723c-98ba-433d-8bb5-eaebdf74a0dc" providerId="ADAL" clId="{5A067DF4-12FB-4F9D-BED4-9B3B10A1134D}" dt="2025-04-23T07:40:45.779" v="1112" actId="1076"/>
          <ac:spMkLst>
            <pc:docMk/>
            <pc:sldMk cId="489257864" sldId="272"/>
            <ac:spMk id="25" creationId="{29CAC0D9-DF5E-B09F-0D0D-53D10A72656C}"/>
          </ac:spMkLst>
        </pc:spChg>
      </pc:sldChg>
      <pc:sldChg chg="addSp delSp modSp mod modTransition delAnim modAnim modNotesTx">
        <pc:chgData name="Signe Dille Løvmo" userId="3bf7723c-98ba-433d-8bb5-eaebdf74a0dc" providerId="ADAL" clId="{5A067DF4-12FB-4F9D-BED4-9B3B10A1134D}" dt="2025-04-25T07:28:42.397" v="2219" actId="20577"/>
        <pc:sldMkLst>
          <pc:docMk/>
          <pc:sldMk cId="758596862" sldId="273"/>
        </pc:sldMkLst>
        <pc:spChg chg="add mod">
          <ac:chgData name="Signe Dille Løvmo" userId="3bf7723c-98ba-433d-8bb5-eaebdf74a0dc" providerId="ADAL" clId="{5A067DF4-12FB-4F9D-BED4-9B3B10A1134D}" dt="2025-04-22T07:36:32.570" v="560"/>
          <ac:spMkLst>
            <pc:docMk/>
            <pc:sldMk cId="758596862" sldId="273"/>
            <ac:spMk id="2" creationId="{F251C34C-8056-6973-0672-E6308C282897}"/>
          </ac:spMkLst>
        </pc:spChg>
        <pc:spChg chg="add mod">
          <ac:chgData name="Signe Dille Løvmo" userId="3bf7723c-98ba-433d-8bb5-eaebdf74a0dc" providerId="ADAL" clId="{5A067DF4-12FB-4F9D-BED4-9B3B10A1134D}" dt="2025-04-22T07:36:32.570" v="560"/>
          <ac:spMkLst>
            <pc:docMk/>
            <pc:sldMk cId="758596862" sldId="273"/>
            <ac:spMk id="5" creationId="{6B4A8B7E-549E-621A-FF79-062035324507}"/>
          </ac:spMkLst>
        </pc:spChg>
        <pc:spChg chg="del">
          <ac:chgData name="Signe Dille Løvmo" userId="3bf7723c-98ba-433d-8bb5-eaebdf74a0dc" providerId="ADAL" clId="{5A067DF4-12FB-4F9D-BED4-9B3B10A1134D}" dt="2025-04-24T12:23:15.034" v="1129" actId="478"/>
          <ac:spMkLst>
            <pc:docMk/>
            <pc:sldMk cId="758596862" sldId="273"/>
            <ac:spMk id="8" creationId="{436A49E9-F29C-C2C9-9DCB-D1EC13933840}"/>
          </ac:spMkLst>
        </pc:spChg>
        <pc:spChg chg="add mod">
          <ac:chgData name="Signe Dille Løvmo" userId="3bf7723c-98ba-433d-8bb5-eaebdf74a0dc" providerId="ADAL" clId="{5A067DF4-12FB-4F9D-BED4-9B3B10A1134D}" dt="2025-04-22T07:36:32.570" v="560"/>
          <ac:spMkLst>
            <pc:docMk/>
            <pc:sldMk cId="758596862" sldId="273"/>
            <ac:spMk id="10" creationId="{2FDC9961-DBE5-05CE-FDDE-37F9834AE2DA}"/>
          </ac:spMkLst>
        </pc:spChg>
      </pc:sldChg>
      <pc:sldChg chg="addSp delSp modSp mod modTransition delAnim modAnim modNotesTx">
        <pc:chgData name="Signe Dille Løvmo" userId="3bf7723c-98ba-433d-8bb5-eaebdf74a0dc" providerId="ADAL" clId="{5A067DF4-12FB-4F9D-BED4-9B3B10A1134D}" dt="2025-04-25T07:29:03.540" v="2231"/>
        <pc:sldMkLst>
          <pc:docMk/>
          <pc:sldMk cId="3381343698" sldId="278"/>
        </pc:sldMkLst>
        <pc:spChg chg="mod">
          <ac:chgData name="Signe Dille Løvmo" userId="3bf7723c-98ba-433d-8bb5-eaebdf74a0dc" providerId="ADAL" clId="{5A067DF4-12FB-4F9D-BED4-9B3B10A1134D}" dt="2025-04-25T06:55:05.495" v="1832" actId="20577"/>
          <ac:spMkLst>
            <pc:docMk/>
            <pc:sldMk cId="3381343698" sldId="278"/>
            <ac:spMk id="4" creationId="{8C7B354F-7345-9CEE-E579-026FAB64D2AC}"/>
          </ac:spMkLst>
        </pc:spChg>
        <pc:spChg chg="del">
          <ac:chgData name="Signe Dille Løvmo" userId="3bf7723c-98ba-433d-8bb5-eaebdf74a0dc" providerId="ADAL" clId="{5A067DF4-12FB-4F9D-BED4-9B3B10A1134D}" dt="2025-04-24T12:23:25.780" v="1131" actId="478"/>
          <ac:spMkLst>
            <pc:docMk/>
            <pc:sldMk cId="3381343698" sldId="278"/>
            <ac:spMk id="9" creationId="{8F2466CE-7A46-2A16-0A9F-F0A72B214B39}"/>
          </ac:spMkLst>
        </pc:spChg>
        <pc:spChg chg="del">
          <ac:chgData name="Signe Dille Løvmo" userId="3bf7723c-98ba-433d-8bb5-eaebdf74a0dc" providerId="ADAL" clId="{5A067DF4-12FB-4F9D-BED4-9B3B10A1134D}" dt="2025-04-24T12:23:24.651" v="1130" actId="478"/>
          <ac:spMkLst>
            <pc:docMk/>
            <pc:sldMk cId="3381343698" sldId="278"/>
            <ac:spMk id="11" creationId="{17744BA6-4F6B-E79C-E78F-B87F5950CC29}"/>
          </ac:spMkLst>
        </pc:spChg>
        <pc:spChg chg="add mod">
          <ac:chgData name="Signe Dille Løvmo" userId="3bf7723c-98ba-433d-8bb5-eaebdf74a0dc" providerId="ADAL" clId="{5A067DF4-12FB-4F9D-BED4-9B3B10A1134D}" dt="2025-04-22T07:38:16.793" v="569"/>
          <ac:spMkLst>
            <pc:docMk/>
            <pc:sldMk cId="3381343698" sldId="278"/>
            <ac:spMk id="14" creationId="{D570FF64-AA2C-C7D9-31AD-04D81BEC7D59}"/>
          </ac:spMkLst>
        </pc:spChg>
        <pc:spChg chg="add del">
          <ac:chgData name="Signe Dille Løvmo" userId="3bf7723c-98ba-433d-8bb5-eaebdf74a0dc" providerId="ADAL" clId="{5A067DF4-12FB-4F9D-BED4-9B3B10A1134D}" dt="2025-04-22T07:37:51.761" v="568" actId="478"/>
          <ac:spMkLst>
            <pc:docMk/>
            <pc:sldMk cId="3381343698" sldId="278"/>
            <ac:spMk id="18" creationId="{8D02899A-40FA-CF48-6247-57C787CB07F9}"/>
          </ac:spMkLst>
        </pc:spChg>
      </pc:sldChg>
      <pc:sldChg chg="addSp modSp mod modTransition modAnim modNotesTx">
        <pc:chgData name="Signe Dille Løvmo" userId="3bf7723c-98ba-433d-8bb5-eaebdf74a0dc" providerId="ADAL" clId="{5A067DF4-12FB-4F9D-BED4-9B3B10A1134D}" dt="2025-04-25T07:29:31.780" v="2247" actId="20577"/>
        <pc:sldMkLst>
          <pc:docMk/>
          <pc:sldMk cId="652320269" sldId="279"/>
        </pc:sldMkLst>
        <pc:spChg chg="add mod">
          <ac:chgData name="Signe Dille Løvmo" userId="3bf7723c-98ba-433d-8bb5-eaebdf74a0dc" providerId="ADAL" clId="{5A067DF4-12FB-4F9D-BED4-9B3B10A1134D}" dt="2025-04-22T07:39:24.398" v="578"/>
          <ac:spMkLst>
            <pc:docMk/>
            <pc:sldMk cId="652320269" sldId="279"/>
            <ac:spMk id="3" creationId="{60717728-4D9D-35FA-6F85-3B4554CB442E}"/>
          </ac:spMkLst>
        </pc:spChg>
        <pc:spChg chg="mod">
          <ac:chgData name="Signe Dille Løvmo" userId="3bf7723c-98ba-433d-8bb5-eaebdf74a0dc" providerId="ADAL" clId="{5A067DF4-12FB-4F9D-BED4-9B3B10A1134D}" dt="2025-04-25T07:04:32.169" v="1876" actId="20577"/>
          <ac:spMkLst>
            <pc:docMk/>
            <pc:sldMk cId="652320269" sldId="279"/>
            <ac:spMk id="4" creationId="{432EDA81-A480-8AE0-236B-2ACE82D2E26E}"/>
          </ac:spMkLst>
        </pc:spChg>
        <pc:spChg chg="mod">
          <ac:chgData name="Signe Dille Løvmo" userId="3bf7723c-98ba-433d-8bb5-eaebdf74a0dc" providerId="ADAL" clId="{5A067DF4-12FB-4F9D-BED4-9B3B10A1134D}" dt="2025-04-25T07:04:17.297" v="1863" actId="1076"/>
          <ac:spMkLst>
            <pc:docMk/>
            <pc:sldMk cId="652320269" sldId="279"/>
            <ac:spMk id="7" creationId="{91BB448E-9DF6-D923-64EC-0E1EC8DA7376}"/>
          </ac:spMkLst>
        </pc:spChg>
        <pc:spChg chg="mod">
          <ac:chgData name="Signe Dille Løvmo" userId="3bf7723c-98ba-433d-8bb5-eaebdf74a0dc" providerId="ADAL" clId="{5A067DF4-12FB-4F9D-BED4-9B3B10A1134D}" dt="2025-04-25T07:04:12.953" v="1862" actId="1076"/>
          <ac:spMkLst>
            <pc:docMk/>
            <pc:sldMk cId="652320269" sldId="279"/>
            <ac:spMk id="8" creationId="{1EFF3F45-1CB7-7C2B-5CF0-87291069A8E7}"/>
          </ac:spMkLst>
        </pc:spChg>
        <pc:spChg chg="add mod">
          <ac:chgData name="Signe Dille Løvmo" userId="3bf7723c-98ba-433d-8bb5-eaebdf74a0dc" providerId="ADAL" clId="{5A067DF4-12FB-4F9D-BED4-9B3B10A1134D}" dt="2025-04-25T07:02:09.896" v="1846" actId="20577"/>
          <ac:spMkLst>
            <pc:docMk/>
            <pc:sldMk cId="652320269" sldId="279"/>
            <ac:spMk id="9" creationId="{F58ABB8B-DDE4-E960-D037-634E41E7B4D1}"/>
          </ac:spMkLst>
        </pc:spChg>
        <pc:spChg chg="add mod">
          <ac:chgData name="Signe Dille Løvmo" userId="3bf7723c-98ba-433d-8bb5-eaebdf74a0dc" providerId="ADAL" clId="{5A067DF4-12FB-4F9D-BED4-9B3B10A1134D}" dt="2025-04-25T07:02:18.816" v="1861" actId="20577"/>
          <ac:spMkLst>
            <pc:docMk/>
            <pc:sldMk cId="652320269" sldId="279"/>
            <ac:spMk id="10" creationId="{9F900E67-DC4E-9F1F-9A29-8883F2A1DCBE}"/>
          </ac:spMkLst>
        </pc:spChg>
        <pc:spChg chg="add mod">
          <ac:chgData name="Signe Dille Løvmo" userId="3bf7723c-98ba-433d-8bb5-eaebdf74a0dc" providerId="ADAL" clId="{5A067DF4-12FB-4F9D-BED4-9B3B10A1134D}" dt="2025-04-25T07:02:06.538" v="1841" actId="1076"/>
          <ac:spMkLst>
            <pc:docMk/>
            <pc:sldMk cId="652320269" sldId="279"/>
            <ac:spMk id="11" creationId="{18306FD8-A9B3-DF97-0800-260F27CF5EC9}"/>
          </ac:spMkLst>
        </pc:spChg>
      </pc:sldChg>
      <pc:sldChg chg="addSp modSp mod modTransition modAnim modNotesTx">
        <pc:chgData name="Signe Dille Løvmo" userId="3bf7723c-98ba-433d-8bb5-eaebdf74a0dc" providerId="ADAL" clId="{5A067DF4-12FB-4F9D-BED4-9B3B10A1134D}" dt="2025-04-25T07:30:09.252" v="2274" actId="20577"/>
        <pc:sldMkLst>
          <pc:docMk/>
          <pc:sldMk cId="1987306132" sldId="280"/>
        </pc:sldMkLst>
        <pc:spChg chg="add mod">
          <ac:chgData name="Signe Dille Løvmo" userId="3bf7723c-98ba-433d-8bb5-eaebdf74a0dc" providerId="ADAL" clId="{5A067DF4-12FB-4F9D-BED4-9B3B10A1134D}" dt="2025-04-24T16:49:13.349" v="1325" actId="20577"/>
          <ac:spMkLst>
            <pc:docMk/>
            <pc:sldMk cId="1987306132" sldId="280"/>
            <ac:spMk id="2" creationId="{820B79A1-D1BC-AF7D-BA60-C81D15138671}"/>
          </ac:spMkLst>
        </pc:spChg>
        <pc:spChg chg="mod">
          <ac:chgData name="Signe Dille Løvmo" userId="3bf7723c-98ba-433d-8bb5-eaebdf74a0dc" providerId="ADAL" clId="{5A067DF4-12FB-4F9D-BED4-9B3B10A1134D}" dt="2025-04-24T16:48:27.923" v="1261" actId="1076"/>
          <ac:spMkLst>
            <pc:docMk/>
            <pc:sldMk cId="1987306132" sldId="280"/>
            <ac:spMk id="7" creationId="{BC0A873E-36C4-17BF-A932-279232E04668}"/>
          </ac:spMkLst>
        </pc:spChg>
        <pc:spChg chg="mod">
          <ac:chgData name="Signe Dille Løvmo" userId="3bf7723c-98ba-433d-8bb5-eaebdf74a0dc" providerId="ADAL" clId="{5A067DF4-12FB-4F9D-BED4-9B3B10A1134D}" dt="2025-04-24T16:48:27.923" v="1261" actId="1076"/>
          <ac:spMkLst>
            <pc:docMk/>
            <pc:sldMk cId="1987306132" sldId="280"/>
            <ac:spMk id="8" creationId="{E2D29EF5-4D9E-C5B1-1285-7E5C5A15463F}"/>
          </ac:spMkLst>
        </pc:spChg>
        <pc:spChg chg="mod">
          <ac:chgData name="Signe Dille Løvmo" userId="3bf7723c-98ba-433d-8bb5-eaebdf74a0dc" providerId="ADAL" clId="{5A067DF4-12FB-4F9D-BED4-9B3B10A1134D}" dt="2025-04-24T16:48:27.923" v="1261" actId="1076"/>
          <ac:spMkLst>
            <pc:docMk/>
            <pc:sldMk cId="1987306132" sldId="280"/>
            <ac:spMk id="9" creationId="{5113B512-3578-EFCA-F334-FA6EF01CF09D}"/>
          </ac:spMkLst>
        </pc:spChg>
        <pc:spChg chg="mod">
          <ac:chgData name="Signe Dille Løvmo" userId="3bf7723c-98ba-433d-8bb5-eaebdf74a0dc" providerId="ADAL" clId="{5A067DF4-12FB-4F9D-BED4-9B3B10A1134D}" dt="2025-04-24T16:48:27.923" v="1261" actId="1076"/>
          <ac:spMkLst>
            <pc:docMk/>
            <pc:sldMk cId="1987306132" sldId="280"/>
            <ac:spMk id="11" creationId="{B4C37764-1FA0-60E1-C297-DF32C66DDDF6}"/>
          </ac:spMkLst>
        </pc:spChg>
      </pc:sldChg>
      <pc:sldChg chg="addSp delSp modSp mod modTransition delAnim modAnim modNotesTx">
        <pc:chgData name="Signe Dille Løvmo" userId="3bf7723c-98ba-433d-8bb5-eaebdf74a0dc" providerId="ADAL" clId="{5A067DF4-12FB-4F9D-BED4-9B3B10A1134D}" dt="2025-04-25T07:29:53.763" v="2258"/>
        <pc:sldMkLst>
          <pc:docMk/>
          <pc:sldMk cId="2032137918" sldId="281"/>
        </pc:sldMkLst>
        <pc:spChg chg="add mod">
          <ac:chgData name="Signe Dille Løvmo" userId="3bf7723c-98ba-433d-8bb5-eaebdf74a0dc" providerId="ADAL" clId="{5A067DF4-12FB-4F9D-BED4-9B3B10A1134D}" dt="2025-04-22T07:45:45.179" v="603"/>
          <ac:spMkLst>
            <pc:docMk/>
            <pc:sldMk cId="2032137918" sldId="281"/>
            <ac:spMk id="2" creationId="{64144835-4844-E73A-1B44-5B074821AFBB}"/>
          </ac:spMkLst>
        </pc:spChg>
        <pc:spChg chg="del mod">
          <ac:chgData name="Signe Dille Løvmo" userId="3bf7723c-98ba-433d-8bb5-eaebdf74a0dc" providerId="ADAL" clId="{5A067DF4-12FB-4F9D-BED4-9B3B10A1134D}" dt="2025-04-24T13:07:26.189" v="1256" actId="478"/>
          <ac:spMkLst>
            <pc:docMk/>
            <pc:sldMk cId="2032137918" sldId="281"/>
            <ac:spMk id="9" creationId="{6274E325-3A5B-1FD4-CF43-4B738CD5FE07}"/>
          </ac:spMkLst>
        </pc:spChg>
      </pc:sldChg>
      <pc:sldChg chg="addSp delSp modSp mod modTransition delAnim modAnim modNotesTx">
        <pc:chgData name="Signe Dille Løvmo" userId="3bf7723c-98ba-433d-8bb5-eaebdf74a0dc" providerId="ADAL" clId="{5A067DF4-12FB-4F9D-BED4-9B3B10A1134D}" dt="2025-04-23T07:26:05.743" v="1065" actId="478"/>
        <pc:sldMkLst>
          <pc:docMk/>
          <pc:sldMk cId="2397361738" sldId="282"/>
        </pc:sldMkLst>
      </pc:sldChg>
      <pc:sldChg chg="modTransition modAnim modNotesTx">
        <pc:chgData name="Signe Dille Løvmo" userId="3bf7723c-98ba-433d-8bb5-eaebdf74a0dc" providerId="ADAL" clId="{5A067DF4-12FB-4F9D-BED4-9B3B10A1134D}" dt="2025-04-25T07:30:50.126" v="2299"/>
        <pc:sldMkLst>
          <pc:docMk/>
          <pc:sldMk cId="2404714391" sldId="284"/>
        </pc:sldMkLst>
      </pc:sldChg>
      <pc:sldChg chg="del">
        <pc:chgData name="Signe Dille Løvmo" userId="3bf7723c-98ba-433d-8bb5-eaebdf74a0dc" providerId="ADAL" clId="{5A067DF4-12FB-4F9D-BED4-9B3B10A1134D}" dt="2025-04-11T10:39:52.212" v="4" actId="47"/>
        <pc:sldMkLst>
          <pc:docMk/>
          <pc:sldMk cId="287861213" sldId="286"/>
        </pc:sldMkLst>
      </pc:sldChg>
      <pc:sldChg chg="addSp delSp modSp mod modTransition modNotesTx">
        <pc:chgData name="Signe Dille Løvmo" userId="3bf7723c-98ba-433d-8bb5-eaebdf74a0dc" providerId="ADAL" clId="{5A067DF4-12FB-4F9D-BED4-9B3B10A1134D}" dt="2025-04-25T07:27:00.529" v="2127" actId="20577"/>
        <pc:sldMkLst>
          <pc:docMk/>
          <pc:sldMk cId="1981441533" sldId="287"/>
        </pc:sldMkLst>
        <pc:spChg chg="add mod">
          <ac:chgData name="Signe Dille Løvmo" userId="3bf7723c-98ba-433d-8bb5-eaebdf74a0dc" providerId="ADAL" clId="{5A067DF4-12FB-4F9D-BED4-9B3B10A1134D}" dt="2025-04-23T07:42:11.625" v="1123"/>
          <ac:spMkLst>
            <pc:docMk/>
            <pc:sldMk cId="1981441533" sldId="287"/>
            <ac:spMk id="3" creationId="{DBC053AA-8032-0BD5-1E8C-4A67305695FE}"/>
          </ac:spMkLst>
        </pc:spChg>
        <pc:picChg chg="add mod">
          <ac:chgData name="Signe Dille Løvmo" userId="3bf7723c-98ba-433d-8bb5-eaebdf74a0dc" providerId="ADAL" clId="{5A067DF4-12FB-4F9D-BED4-9B3B10A1134D}" dt="2025-04-23T07:41:05.168" v="1118"/>
          <ac:picMkLst>
            <pc:docMk/>
            <pc:sldMk cId="1981441533" sldId="287"/>
            <ac:picMk id="2" creationId="{3CB0B213-AC2D-6EAA-E9D3-C1192FC0CE4A}"/>
          </ac:picMkLst>
        </pc:picChg>
      </pc:sldChg>
      <pc:sldChg chg="addSp delSp modSp mod modTransition modNotesTx">
        <pc:chgData name="Signe Dille Løvmo" userId="3bf7723c-98ba-433d-8bb5-eaebdf74a0dc" providerId="ADAL" clId="{5A067DF4-12FB-4F9D-BED4-9B3B10A1134D}" dt="2025-04-23T07:22:18.386" v="1062"/>
        <pc:sldMkLst>
          <pc:docMk/>
          <pc:sldMk cId="4087577010" sldId="289"/>
        </pc:sldMkLst>
        <pc:picChg chg="add mod">
          <ac:chgData name="Signe Dille Løvmo" userId="3bf7723c-98ba-433d-8bb5-eaebdf74a0dc" providerId="ADAL" clId="{5A067DF4-12FB-4F9D-BED4-9B3B10A1134D}" dt="2025-04-22T07:30:50.005" v="530"/>
          <ac:picMkLst>
            <pc:docMk/>
            <pc:sldMk cId="4087577010" sldId="289"/>
            <ac:picMk id="2" creationId="{D729EB8C-0D74-F882-B37E-F8F97F98854C}"/>
          </ac:picMkLst>
        </pc:picChg>
      </pc:sldChg>
      <pc:sldChg chg="del">
        <pc:chgData name="Signe Dille Løvmo" userId="3bf7723c-98ba-433d-8bb5-eaebdf74a0dc" providerId="ADAL" clId="{5A067DF4-12FB-4F9D-BED4-9B3B10A1134D}" dt="2025-04-11T10:39:54.742" v="6" actId="47"/>
        <pc:sldMkLst>
          <pc:docMk/>
          <pc:sldMk cId="1502665859" sldId="291"/>
        </pc:sldMkLst>
      </pc:sldChg>
      <pc:sldChg chg="addSp delSp modSp mod modTransition delAnim modAnim modNotesTx">
        <pc:chgData name="Signe Dille Løvmo" userId="3bf7723c-98ba-433d-8bb5-eaebdf74a0dc" providerId="ADAL" clId="{5A067DF4-12FB-4F9D-BED4-9B3B10A1134D}" dt="2025-04-25T07:19:36.690" v="1897" actId="20577"/>
        <pc:sldMkLst>
          <pc:docMk/>
          <pc:sldMk cId="3739280402" sldId="293"/>
        </pc:sldMkLst>
        <pc:spChg chg="add mod">
          <ac:chgData name="Signe Dille Løvmo" userId="3bf7723c-98ba-433d-8bb5-eaebdf74a0dc" providerId="ADAL" clId="{5A067DF4-12FB-4F9D-BED4-9B3B10A1134D}" dt="2025-04-22T07:05:33.565" v="13"/>
          <ac:spMkLst>
            <pc:docMk/>
            <pc:sldMk cId="3739280402" sldId="293"/>
            <ac:spMk id="2" creationId="{0D2C74A6-31C8-DA93-973C-14BCB6AF8B20}"/>
          </ac:spMkLst>
        </pc:spChg>
        <pc:spChg chg="add mod">
          <ac:chgData name="Signe Dille Løvmo" userId="3bf7723c-98ba-433d-8bb5-eaebdf74a0dc" providerId="ADAL" clId="{5A067DF4-12FB-4F9D-BED4-9B3B10A1134D}" dt="2025-04-22T07:05:33.565" v="13"/>
          <ac:spMkLst>
            <pc:docMk/>
            <pc:sldMk cId="3739280402" sldId="293"/>
            <ac:spMk id="3" creationId="{856B7053-59B2-EDDC-A0B5-95BCEFF49853}"/>
          </ac:spMkLst>
        </pc:spChg>
        <pc:spChg chg="add mod ord">
          <ac:chgData name="Signe Dille Løvmo" userId="3bf7723c-98ba-433d-8bb5-eaebdf74a0dc" providerId="ADAL" clId="{5A067DF4-12FB-4F9D-BED4-9B3B10A1134D}" dt="2025-04-23T07:31:45.697" v="1078" actId="171"/>
          <ac:spMkLst>
            <pc:docMk/>
            <pc:sldMk cId="3739280402" sldId="293"/>
            <ac:spMk id="8" creationId="{429DE157-D967-BA73-4053-4B60AFB85048}"/>
          </ac:spMkLst>
        </pc:spChg>
        <pc:spChg chg="add mod ord">
          <ac:chgData name="Signe Dille Løvmo" userId="3bf7723c-98ba-433d-8bb5-eaebdf74a0dc" providerId="ADAL" clId="{5A067DF4-12FB-4F9D-BED4-9B3B10A1134D}" dt="2025-04-23T07:31:45.697" v="1078" actId="171"/>
          <ac:spMkLst>
            <pc:docMk/>
            <pc:sldMk cId="3739280402" sldId="293"/>
            <ac:spMk id="9" creationId="{30028AA1-7949-D019-03C0-59E3C1E56843}"/>
          </ac:spMkLst>
        </pc:spChg>
        <pc:spChg chg="add mod ord">
          <ac:chgData name="Signe Dille Løvmo" userId="3bf7723c-98ba-433d-8bb5-eaebdf74a0dc" providerId="ADAL" clId="{5A067DF4-12FB-4F9D-BED4-9B3B10A1134D}" dt="2025-04-23T07:31:45.697" v="1078" actId="171"/>
          <ac:spMkLst>
            <pc:docMk/>
            <pc:sldMk cId="3739280402" sldId="293"/>
            <ac:spMk id="10" creationId="{671DDA78-FCFC-7148-C47E-A3206D0AA4D9}"/>
          </ac:spMkLst>
        </pc:spChg>
        <pc:spChg chg="add mod ord">
          <ac:chgData name="Signe Dille Løvmo" userId="3bf7723c-98ba-433d-8bb5-eaebdf74a0dc" providerId="ADAL" clId="{5A067DF4-12FB-4F9D-BED4-9B3B10A1134D}" dt="2025-04-23T07:31:45.697" v="1078" actId="171"/>
          <ac:spMkLst>
            <pc:docMk/>
            <pc:sldMk cId="3739280402" sldId="293"/>
            <ac:spMk id="11" creationId="{9F53900C-CC81-5311-E4A7-05B601034E2E}"/>
          </ac:spMkLst>
        </pc:spChg>
        <pc:spChg chg="add mod ord">
          <ac:chgData name="Signe Dille Løvmo" userId="3bf7723c-98ba-433d-8bb5-eaebdf74a0dc" providerId="ADAL" clId="{5A067DF4-12FB-4F9D-BED4-9B3B10A1134D}" dt="2025-04-23T07:31:45.697" v="1078" actId="171"/>
          <ac:spMkLst>
            <pc:docMk/>
            <pc:sldMk cId="3739280402" sldId="293"/>
            <ac:spMk id="12" creationId="{FDC79A1F-8AA1-9E0B-06C1-709709F60218}"/>
          </ac:spMkLst>
        </pc:spChg>
        <pc:spChg chg="add mod ord">
          <ac:chgData name="Signe Dille Løvmo" userId="3bf7723c-98ba-433d-8bb5-eaebdf74a0dc" providerId="ADAL" clId="{5A067DF4-12FB-4F9D-BED4-9B3B10A1134D}" dt="2025-04-23T07:31:45.697" v="1078" actId="171"/>
          <ac:spMkLst>
            <pc:docMk/>
            <pc:sldMk cId="3739280402" sldId="293"/>
            <ac:spMk id="13" creationId="{DA783E8A-D764-85F2-BEBC-7831EC656503}"/>
          </ac:spMkLst>
        </pc:spChg>
        <pc:picChg chg="add mod">
          <ac:chgData name="Signe Dille Løvmo" userId="3bf7723c-98ba-433d-8bb5-eaebdf74a0dc" providerId="ADAL" clId="{5A067DF4-12FB-4F9D-BED4-9B3B10A1134D}" dt="2025-04-23T07:31:24.329" v="1076"/>
          <ac:picMkLst>
            <pc:docMk/>
            <pc:sldMk cId="3739280402" sldId="293"/>
            <ac:picMk id="7" creationId="{41E3F490-8FD9-8356-3119-77E441E69745}"/>
          </ac:picMkLst>
        </pc:picChg>
      </pc:sldChg>
      <pc:sldChg chg="del">
        <pc:chgData name="Signe Dille Løvmo" userId="3bf7723c-98ba-433d-8bb5-eaebdf74a0dc" providerId="ADAL" clId="{5A067DF4-12FB-4F9D-BED4-9B3B10A1134D}" dt="2025-04-11T10:39:51.381" v="3" actId="47"/>
        <pc:sldMkLst>
          <pc:docMk/>
          <pc:sldMk cId="1705636138" sldId="294"/>
        </pc:sldMkLst>
      </pc:sldChg>
      <pc:sldChg chg="addSp modSp modTransition modAnim modNotesTx">
        <pc:chgData name="Signe Dille Løvmo" userId="3bf7723c-98ba-433d-8bb5-eaebdf74a0dc" providerId="ADAL" clId="{5A067DF4-12FB-4F9D-BED4-9B3B10A1134D}" dt="2025-04-25T07:27:50.020" v="2201" actId="20577"/>
        <pc:sldMkLst>
          <pc:docMk/>
          <pc:sldMk cId="3722914899" sldId="295"/>
        </pc:sldMkLst>
        <pc:picChg chg="add mod">
          <ac:chgData name="Signe Dille Løvmo" userId="3bf7723c-98ba-433d-8bb5-eaebdf74a0dc" providerId="ADAL" clId="{5A067DF4-12FB-4F9D-BED4-9B3B10A1134D}" dt="2025-04-22T07:41:20.760" v="588"/>
          <ac:picMkLst>
            <pc:docMk/>
            <pc:sldMk cId="3722914899" sldId="295"/>
            <ac:picMk id="2" creationId="{DDA2BFF2-0F05-5B56-CB4B-E529227F0BDD}"/>
          </ac:picMkLst>
        </pc:picChg>
      </pc:sldChg>
      <pc:sldChg chg="modTransition modNotesTx">
        <pc:chgData name="Signe Dille Løvmo" userId="3bf7723c-98ba-433d-8bb5-eaebdf74a0dc" providerId="ADAL" clId="{5A067DF4-12FB-4F9D-BED4-9B3B10A1134D}" dt="2025-04-25T07:25:55.831" v="2117"/>
        <pc:sldMkLst>
          <pc:docMk/>
          <pc:sldMk cId="1539668704" sldId="297"/>
        </pc:sldMkLst>
      </pc:sldChg>
      <pc:sldChg chg="modTransition modNotesTx">
        <pc:chgData name="Signe Dille Løvmo" userId="3bf7723c-98ba-433d-8bb5-eaebdf74a0dc" providerId="ADAL" clId="{5A067DF4-12FB-4F9D-BED4-9B3B10A1134D}" dt="2025-04-25T07:22:04.826" v="2032" actId="20577"/>
        <pc:sldMkLst>
          <pc:docMk/>
          <pc:sldMk cId="3669066186" sldId="299"/>
        </pc:sldMkLst>
      </pc:sldChg>
      <pc:sldChg chg="addSp modSp mod modTransition modAnim modNotesTx">
        <pc:chgData name="Signe Dille Løvmo" userId="3bf7723c-98ba-433d-8bb5-eaebdf74a0dc" providerId="ADAL" clId="{5A067DF4-12FB-4F9D-BED4-9B3B10A1134D}" dt="2025-04-25T07:26:43.742" v="2123" actId="20577"/>
        <pc:sldMkLst>
          <pc:docMk/>
          <pc:sldMk cId="3085214388" sldId="300"/>
        </pc:sldMkLst>
        <pc:spChg chg="add mod">
          <ac:chgData name="Signe Dille Løvmo" userId="3bf7723c-98ba-433d-8bb5-eaebdf74a0dc" providerId="ADAL" clId="{5A067DF4-12FB-4F9D-BED4-9B3B10A1134D}" dt="2025-04-22T07:26:35.078" v="339" actId="1076"/>
          <ac:spMkLst>
            <pc:docMk/>
            <pc:sldMk cId="3085214388" sldId="300"/>
            <ac:spMk id="2" creationId="{73DE4AE8-15B5-5001-2867-41E0E868067D}"/>
          </ac:spMkLst>
        </pc:spChg>
        <pc:spChg chg="add mod">
          <ac:chgData name="Signe Dille Løvmo" userId="3bf7723c-98ba-433d-8bb5-eaebdf74a0dc" providerId="ADAL" clId="{5A067DF4-12FB-4F9D-BED4-9B3B10A1134D}" dt="2025-04-22T07:26:40.421" v="341" actId="1076"/>
          <ac:spMkLst>
            <pc:docMk/>
            <pc:sldMk cId="3085214388" sldId="300"/>
            <ac:spMk id="3" creationId="{7FAC3E7E-0ED4-4AA5-030F-9B2B4033AF31}"/>
          </ac:spMkLst>
        </pc:spChg>
        <pc:spChg chg="add mod">
          <ac:chgData name="Signe Dille Løvmo" userId="3bf7723c-98ba-433d-8bb5-eaebdf74a0dc" providerId="ADAL" clId="{5A067DF4-12FB-4F9D-BED4-9B3B10A1134D}" dt="2025-04-22T07:28:03.054" v="353" actId="1076"/>
          <ac:spMkLst>
            <pc:docMk/>
            <pc:sldMk cId="3085214388" sldId="300"/>
            <ac:spMk id="7" creationId="{75DAECB1-3679-916C-93A7-7AEC317FD906}"/>
          </ac:spMkLst>
        </pc:spChg>
        <pc:picChg chg="mod">
          <ac:chgData name="Signe Dille Løvmo" userId="3bf7723c-98ba-433d-8bb5-eaebdf74a0dc" providerId="ADAL" clId="{5A067DF4-12FB-4F9D-BED4-9B3B10A1134D}" dt="2025-04-22T07:27:54.852" v="352" actId="1076"/>
          <ac:picMkLst>
            <pc:docMk/>
            <pc:sldMk cId="3085214388" sldId="300"/>
            <ac:picMk id="4" creationId="{8F73BBED-D550-40EA-B84D-E6C94F9A0054}"/>
          </ac:picMkLst>
        </pc:picChg>
      </pc:sldChg>
      <pc:sldChg chg="del">
        <pc:chgData name="Signe Dille Løvmo" userId="3bf7723c-98ba-433d-8bb5-eaebdf74a0dc" providerId="ADAL" clId="{5A067DF4-12FB-4F9D-BED4-9B3B10A1134D}" dt="2025-04-11T10:39:49.977" v="1" actId="47"/>
        <pc:sldMkLst>
          <pc:docMk/>
          <pc:sldMk cId="1752661207" sldId="301"/>
        </pc:sldMkLst>
      </pc:sldChg>
      <pc:sldChg chg="del">
        <pc:chgData name="Signe Dille Løvmo" userId="3bf7723c-98ba-433d-8bb5-eaebdf74a0dc" providerId="ADAL" clId="{5A067DF4-12FB-4F9D-BED4-9B3B10A1134D}" dt="2025-04-11T10:39:49.196" v="0" actId="47"/>
        <pc:sldMkLst>
          <pc:docMk/>
          <pc:sldMk cId="2732313994" sldId="302"/>
        </pc:sldMkLst>
      </pc:sldChg>
      <pc:sldChg chg="modTransition modAnim modNotesTx">
        <pc:chgData name="Signe Dille Løvmo" userId="3bf7723c-98ba-433d-8bb5-eaebdf74a0dc" providerId="ADAL" clId="{5A067DF4-12FB-4F9D-BED4-9B3B10A1134D}" dt="2025-04-25T07:22:33.875" v="2041" actId="20577"/>
        <pc:sldMkLst>
          <pc:docMk/>
          <pc:sldMk cId="418098530" sldId="304"/>
        </pc:sldMkLst>
      </pc:sldChg>
      <pc:sldChg chg="addSp delSp modSp add mod modTransition delAnim modAnim modNotesTx">
        <pc:chgData name="Signe Dille Løvmo" userId="3bf7723c-98ba-433d-8bb5-eaebdf74a0dc" providerId="ADAL" clId="{5A067DF4-12FB-4F9D-BED4-9B3B10A1134D}" dt="2025-04-25T07:20:47.492" v="1957" actId="20577"/>
        <pc:sldMkLst>
          <pc:docMk/>
          <pc:sldMk cId="2566851555" sldId="305"/>
        </pc:sldMkLst>
        <pc:spChg chg="add mod">
          <ac:chgData name="Signe Dille Løvmo" userId="3bf7723c-98ba-433d-8bb5-eaebdf74a0dc" providerId="ADAL" clId="{5A067DF4-12FB-4F9D-BED4-9B3B10A1134D}" dt="2025-04-22T07:16:57.014" v="258" actId="20577"/>
          <ac:spMkLst>
            <pc:docMk/>
            <pc:sldMk cId="2566851555" sldId="305"/>
            <ac:spMk id="2" creationId="{4F641B9F-94CC-1AAF-D821-D90C6BC7F50E}"/>
          </ac:spMkLst>
        </pc:spChg>
        <pc:spChg chg="add mod">
          <ac:chgData name="Signe Dille Løvmo" userId="3bf7723c-98ba-433d-8bb5-eaebdf74a0dc" providerId="ADAL" clId="{5A067DF4-12FB-4F9D-BED4-9B3B10A1134D}" dt="2025-04-22T07:17:02.370" v="279" actId="20577"/>
          <ac:spMkLst>
            <pc:docMk/>
            <pc:sldMk cId="2566851555" sldId="305"/>
            <ac:spMk id="3" creationId="{3E6F95D0-2695-823A-5967-5F00986194B2}"/>
          </ac:spMkLst>
        </pc:spChg>
        <pc:spChg chg="add mod">
          <ac:chgData name="Signe Dille Løvmo" userId="3bf7723c-98ba-433d-8bb5-eaebdf74a0dc" providerId="ADAL" clId="{5A067DF4-12FB-4F9D-BED4-9B3B10A1134D}" dt="2025-04-22T07:17:15.347" v="302" actId="20577"/>
          <ac:spMkLst>
            <pc:docMk/>
            <pc:sldMk cId="2566851555" sldId="305"/>
            <ac:spMk id="4" creationId="{1D3ECC7D-3499-2BE9-11ED-0B26D93A48FD}"/>
          </ac:spMkLst>
        </pc:spChg>
        <pc:spChg chg="mod">
          <ac:chgData name="Signe Dille Løvmo" userId="3bf7723c-98ba-433d-8bb5-eaebdf74a0dc" providerId="ADAL" clId="{5A067DF4-12FB-4F9D-BED4-9B3B10A1134D}" dt="2025-04-23T07:33:46.730" v="1090" actId="1076"/>
          <ac:spMkLst>
            <pc:docMk/>
            <pc:sldMk cId="2566851555" sldId="305"/>
            <ac:spMk id="15" creationId="{3145A765-1B24-305B-B681-241B5F958E41}"/>
          </ac:spMkLst>
        </pc:spChg>
      </pc:sldChg>
      <pc:sldChg chg="del">
        <pc:chgData name="Signe Dille Løvmo" userId="3bf7723c-98ba-433d-8bb5-eaebdf74a0dc" providerId="ADAL" clId="{5A067DF4-12FB-4F9D-BED4-9B3B10A1134D}" dt="2025-04-11T10:39:50.650" v="2" actId="47"/>
        <pc:sldMkLst>
          <pc:docMk/>
          <pc:sldMk cId="3956250992" sldId="305"/>
        </pc:sldMkLst>
      </pc:sldChg>
      <pc:sldChg chg="addSp delSp modSp add mod ord modTransition delAnim modAnim modNotesTx">
        <pc:chgData name="Signe Dille Løvmo" userId="3bf7723c-98ba-433d-8bb5-eaebdf74a0dc" providerId="ADAL" clId="{5A067DF4-12FB-4F9D-BED4-9B3B10A1134D}" dt="2025-04-25T07:20:04.904" v="1916" actId="20577"/>
        <pc:sldMkLst>
          <pc:docMk/>
          <pc:sldMk cId="3465681956" sldId="306"/>
        </pc:sldMkLst>
        <pc:spChg chg="add mod">
          <ac:chgData name="Signe Dille Løvmo" userId="3bf7723c-98ba-433d-8bb5-eaebdf74a0dc" providerId="ADAL" clId="{5A067DF4-12FB-4F9D-BED4-9B3B10A1134D}" dt="2025-04-22T07:10:49.619" v="137" actId="14100"/>
          <ac:spMkLst>
            <pc:docMk/>
            <pc:sldMk cId="3465681956" sldId="306"/>
            <ac:spMk id="2" creationId="{EB0243D6-9B5D-24E1-0FFD-AD77FA30A66C}"/>
          </ac:spMkLst>
        </pc:spChg>
        <pc:spChg chg="add mod">
          <ac:chgData name="Signe Dille Løvmo" userId="3bf7723c-98ba-433d-8bb5-eaebdf74a0dc" providerId="ADAL" clId="{5A067DF4-12FB-4F9D-BED4-9B3B10A1134D}" dt="2025-04-22T07:10:49.619" v="137" actId="14100"/>
          <ac:spMkLst>
            <pc:docMk/>
            <pc:sldMk cId="3465681956" sldId="306"/>
            <ac:spMk id="3" creationId="{373904A6-C6BA-373B-8B03-B3DDEF42BBE5}"/>
          </ac:spMkLst>
        </pc:spChg>
        <pc:spChg chg="add mod">
          <ac:chgData name="Signe Dille Løvmo" userId="3bf7723c-98ba-433d-8bb5-eaebdf74a0dc" providerId="ADAL" clId="{5A067DF4-12FB-4F9D-BED4-9B3B10A1134D}" dt="2025-04-22T07:10:49.619" v="137" actId="14100"/>
          <ac:spMkLst>
            <pc:docMk/>
            <pc:sldMk cId="3465681956" sldId="306"/>
            <ac:spMk id="4" creationId="{2DB00456-7385-DEA4-DBF8-F56140CB975F}"/>
          </ac:spMkLst>
        </pc:spChg>
        <pc:spChg chg="add mod">
          <ac:chgData name="Signe Dille Løvmo" userId="3bf7723c-98ba-433d-8bb5-eaebdf74a0dc" providerId="ADAL" clId="{5A067DF4-12FB-4F9D-BED4-9B3B10A1134D}" dt="2025-04-22T07:10:49.619" v="137" actId="14100"/>
          <ac:spMkLst>
            <pc:docMk/>
            <pc:sldMk cId="3465681956" sldId="306"/>
            <ac:spMk id="5" creationId="{2DF9D9B3-EF11-F3A7-B631-2A115243A789}"/>
          </ac:spMkLst>
        </pc:spChg>
        <pc:spChg chg="mod">
          <ac:chgData name="Signe Dille Løvmo" userId="3bf7723c-98ba-433d-8bb5-eaebdf74a0dc" providerId="ADAL" clId="{5A067DF4-12FB-4F9D-BED4-9B3B10A1134D}" dt="2025-04-22T07:33:57.284" v="544" actId="20577"/>
          <ac:spMkLst>
            <pc:docMk/>
            <pc:sldMk cId="3465681956" sldId="306"/>
            <ac:spMk id="15" creationId="{4D7882F6-8AD8-6EEA-123E-17FF16023F6A}"/>
          </ac:spMkLst>
        </pc:spChg>
      </pc:sldChg>
      <pc:sldChg chg="addSp delSp modSp add mod ord modTransition delAnim modAnim modNotesTx">
        <pc:chgData name="Signe Dille Løvmo" userId="3bf7723c-98ba-433d-8bb5-eaebdf74a0dc" providerId="ADAL" clId="{5A067DF4-12FB-4F9D-BED4-9B3B10A1134D}" dt="2025-04-25T07:20:21.208" v="1927" actId="20577"/>
        <pc:sldMkLst>
          <pc:docMk/>
          <pc:sldMk cId="1264148539" sldId="307"/>
        </pc:sldMkLst>
        <pc:spChg chg="add mod">
          <ac:chgData name="Signe Dille Løvmo" userId="3bf7723c-98ba-433d-8bb5-eaebdf74a0dc" providerId="ADAL" clId="{5A067DF4-12FB-4F9D-BED4-9B3B10A1134D}" dt="2025-04-22T07:15:22.647" v="199" actId="20577"/>
          <ac:spMkLst>
            <pc:docMk/>
            <pc:sldMk cId="1264148539" sldId="307"/>
            <ac:spMk id="7" creationId="{4DAC3D42-369A-F5E9-B3B7-D830D3F6B4AE}"/>
          </ac:spMkLst>
        </pc:spChg>
        <pc:spChg chg="add mod">
          <ac:chgData name="Signe Dille Løvmo" userId="3bf7723c-98ba-433d-8bb5-eaebdf74a0dc" providerId="ADAL" clId="{5A067DF4-12FB-4F9D-BED4-9B3B10A1134D}" dt="2025-04-22T07:15:33.883" v="229" actId="20577"/>
          <ac:spMkLst>
            <pc:docMk/>
            <pc:sldMk cId="1264148539" sldId="307"/>
            <ac:spMk id="8" creationId="{07A45A6A-1A21-345D-F906-AAE0C8A893B2}"/>
          </ac:spMkLst>
        </pc:spChg>
        <pc:spChg chg="add mod ord">
          <ac:chgData name="Signe Dille Løvmo" userId="3bf7723c-98ba-433d-8bb5-eaebdf74a0dc" providerId="ADAL" clId="{5A067DF4-12FB-4F9D-BED4-9B3B10A1134D}" dt="2025-04-23T07:32:50.961" v="1083"/>
          <ac:spMkLst>
            <pc:docMk/>
            <pc:sldMk cId="1264148539" sldId="307"/>
            <ac:spMk id="11" creationId="{D02BEC8F-D512-95B2-0045-B9FF291CFD86}"/>
          </ac:spMkLst>
        </pc:spChg>
        <pc:picChg chg="add mod">
          <ac:chgData name="Signe Dille Løvmo" userId="3bf7723c-98ba-433d-8bb5-eaebdf74a0dc" providerId="ADAL" clId="{5A067DF4-12FB-4F9D-BED4-9B3B10A1134D}" dt="2025-04-23T08:35:05.592" v="1128"/>
          <ac:picMkLst>
            <pc:docMk/>
            <pc:sldMk cId="1264148539" sldId="307"/>
            <ac:picMk id="2" creationId="{1464A268-FDBA-2587-12A9-B9179112FEF4}"/>
          </ac:picMkLst>
        </pc:picChg>
      </pc:sldChg>
      <pc:sldChg chg="addSp delSp modSp add mod modTransition delAnim modAnim modNotesTx">
        <pc:chgData name="Signe Dille Løvmo" userId="3bf7723c-98ba-433d-8bb5-eaebdf74a0dc" providerId="ADAL" clId="{5A067DF4-12FB-4F9D-BED4-9B3B10A1134D}" dt="2025-04-25T07:24:40.608" v="2095"/>
        <pc:sldMkLst>
          <pc:docMk/>
          <pc:sldMk cId="4251567886" sldId="308"/>
        </pc:sldMkLst>
        <pc:spChg chg="add mod">
          <ac:chgData name="Signe Dille Løvmo" userId="3bf7723c-98ba-433d-8bb5-eaebdf74a0dc" providerId="ADAL" clId="{5A067DF4-12FB-4F9D-BED4-9B3B10A1134D}" dt="2025-04-23T07:40:50.607" v="1114"/>
          <ac:spMkLst>
            <pc:docMk/>
            <pc:sldMk cId="4251567886" sldId="308"/>
            <ac:spMk id="2" creationId="{485BCE5D-F8F5-3CC5-78A2-2251F2A95CA2}"/>
          </ac:spMkLst>
        </pc:spChg>
        <pc:spChg chg="add del">
          <ac:chgData name="Signe Dille Løvmo" userId="3bf7723c-98ba-433d-8bb5-eaebdf74a0dc" providerId="ADAL" clId="{5A067DF4-12FB-4F9D-BED4-9B3B10A1134D}" dt="2025-04-25T07:24:24.922" v="2092" actId="478"/>
          <ac:spMkLst>
            <pc:docMk/>
            <pc:sldMk cId="4251567886" sldId="308"/>
            <ac:spMk id="5" creationId="{46F9CDA3-E888-77E4-BFFE-EA9B324F5878}"/>
          </ac:spMkLst>
        </pc:spChg>
        <pc:picChg chg="mod">
          <ac:chgData name="Signe Dille Løvmo" userId="3bf7723c-98ba-433d-8bb5-eaebdf74a0dc" providerId="ADAL" clId="{5A067DF4-12FB-4F9D-BED4-9B3B10A1134D}" dt="2025-04-23T07:41:00.385" v="1117" actId="1076"/>
          <ac:picMkLst>
            <pc:docMk/>
            <pc:sldMk cId="4251567886" sldId="308"/>
            <ac:picMk id="26" creationId="{B58C356D-8F3D-03B3-3F07-EC411B433377}"/>
          </ac:picMkLst>
        </pc:picChg>
      </pc:sldChg>
      <pc:sldChg chg="addSp delSp modSp add del mod modTransition delAnim modAnim modNotesTx">
        <pc:chgData name="Signe Dille Løvmo" userId="3bf7723c-98ba-433d-8bb5-eaebdf74a0dc" providerId="ADAL" clId="{5A067DF4-12FB-4F9D-BED4-9B3B10A1134D}" dt="2025-04-25T07:16:51.115" v="1880" actId="47"/>
        <pc:sldMkLst>
          <pc:docMk/>
          <pc:sldMk cId="3843036878" sldId="309"/>
        </pc:sldMkLst>
      </pc:sldChg>
      <pc:sldChg chg="delSp add del mod modTransition">
        <pc:chgData name="Signe Dille Løvmo" userId="3bf7723c-98ba-433d-8bb5-eaebdf74a0dc" providerId="ADAL" clId="{5A067DF4-12FB-4F9D-BED4-9B3B10A1134D}" dt="2025-04-25T07:16:51.115" v="1880" actId="47"/>
        <pc:sldMkLst>
          <pc:docMk/>
          <pc:sldMk cId="486474056" sldId="310"/>
        </pc:sldMkLst>
      </pc:sldChg>
      <pc:sldChg chg="addSp modSp add ord modNotesTx">
        <pc:chgData name="Signe Dille Løvmo" userId="3bf7723c-98ba-433d-8bb5-eaebdf74a0dc" providerId="ADAL" clId="{5A067DF4-12FB-4F9D-BED4-9B3B10A1134D}" dt="2025-04-25T07:30:57.731" v="2301" actId="20577"/>
        <pc:sldMkLst>
          <pc:docMk/>
          <pc:sldMk cId="1117033406" sldId="311"/>
        </pc:sldMkLst>
        <pc:spChg chg="add mod">
          <ac:chgData name="Signe Dille Løvmo" userId="3bf7723c-98ba-433d-8bb5-eaebdf74a0dc" providerId="ADAL" clId="{5A067DF4-12FB-4F9D-BED4-9B3B10A1134D}" dt="2025-04-24T17:05:28.275" v="1637"/>
          <ac:spMkLst>
            <pc:docMk/>
            <pc:sldMk cId="1117033406" sldId="311"/>
            <ac:spMk id="2" creationId="{EA4DD8F1-1076-2D90-3B78-1FEDC4001028}"/>
          </ac:spMkLst>
        </pc:spChg>
      </pc:sldChg>
      <pc:sldChg chg="add del">
        <pc:chgData name="Signe Dille Løvmo" userId="3bf7723c-98ba-433d-8bb5-eaebdf74a0dc" providerId="ADAL" clId="{5A067DF4-12FB-4F9D-BED4-9B3B10A1134D}" dt="2025-04-23T07:25:57.933" v="1064" actId="47"/>
        <pc:sldMkLst>
          <pc:docMk/>
          <pc:sldMk cId="2705290144" sldId="3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B8A2B-6256-4794-8288-D6A99B640C3E}" type="datetimeFigureOut">
              <a:rPr lang="nb-NO" smtClean="0"/>
              <a:t>25.04.2025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61010-472B-4DD4-B645-5D466FA83E3B}" type="slidenum">
              <a:rPr lang="nb-NO" smtClean="0"/>
              <a:t>‹#›</a:t>
            </a:fld>
            <a:endParaRPr lang="nb-NO"/>
          </a:p>
        </p:txBody>
      </p:sp>
    </p:spTree>
    <p:extLst>
      <p:ext uri="{BB962C8B-B14F-4D97-AF65-F5344CB8AC3E}">
        <p14:creationId xmlns:p14="http://schemas.microsoft.com/office/powerpoint/2010/main" val="2503749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17ADC-A735-24D9-3F68-7589D15CF43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DF26148-BFBC-6A59-EC13-F67596C152A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50E0AE1-AEA2-2759-6754-585743941EB5}"/>
              </a:ext>
            </a:extLst>
          </p:cNvPr>
          <p:cNvSpPr>
            <a:spLocks noGrp="1"/>
          </p:cNvSpPr>
          <p:nvPr>
            <p:ph type="body" idx="1"/>
          </p:nvPr>
        </p:nvSpPr>
        <p:spPr/>
        <p:txBody>
          <a:bodyPr/>
          <a:lstStyle/>
          <a:p>
            <a:pPr>
              <a:lnSpc>
                <a:spcPct val="115000"/>
              </a:lnSpc>
              <a:spcBef>
                <a:spcPts val="500"/>
              </a:spcBef>
              <a:spcAft>
                <a:spcPts val="1000"/>
              </a:spcAft>
            </a:pPr>
            <a:r>
              <a:rPr lang="nb-NO" sz="1800" dirty="0">
                <a:effectLst/>
                <a:latin typeface="Aptos" panose="020B0004020202020204" pitchFamily="34" charset="0"/>
                <a:ea typeface="Aptos" panose="020B0004020202020204" pitchFamily="34" charset="0"/>
                <a:cs typeface="Times New Roman" panose="02020603050405020304" pitchFamily="18" charset="0"/>
              </a:rPr>
              <a:t>I denne presentasjonen skal vi snakke om Likestilling i maritim næring</a:t>
            </a:r>
          </a:p>
          <a:p>
            <a:pPr>
              <a:lnSpc>
                <a:spcPct val="115000"/>
              </a:lnSpc>
              <a:spcBef>
                <a:spcPts val="500"/>
              </a:spcBef>
              <a:spcAft>
                <a:spcPts val="1000"/>
              </a:spcAft>
            </a:pPr>
            <a:endParaRPr lang="nb-NO" dirty="0"/>
          </a:p>
          <a:p>
            <a:r>
              <a:rPr lang="nb-NO" dirty="0"/>
              <a:t>Figur: illustrert av Microsoft </a:t>
            </a:r>
            <a:r>
              <a:rPr lang="nb-NO" dirty="0" err="1"/>
              <a:t>Copilot</a:t>
            </a:r>
            <a:r>
              <a:rPr lang="nb-NO" dirty="0"/>
              <a:t>, en AI-assistent.</a:t>
            </a:r>
          </a:p>
        </p:txBody>
      </p:sp>
      <p:sp>
        <p:nvSpPr>
          <p:cNvPr id="4" name="Plassholder for lysbildenummer 3">
            <a:extLst>
              <a:ext uri="{FF2B5EF4-FFF2-40B4-BE49-F238E27FC236}">
                <a16:creationId xmlns:a16="http://schemas.microsoft.com/office/drawing/2014/main" id="{77CD9A5D-3F42-92AE-FA94-15071BEC648A}"/>
              </a:ext>
            </a:extLst>
          </p:cNvPr>
          <p:cNvSpPr>
            <a:spLocks noGrp="1"/>
          </p:cNvSpPr>
          <p:nvPr>
            <p:ph type="sldNum" sz="quarter" idx="5"/>
          </p:nvPr>
        </p:nvSpPr>
        <p:spPr/>
        <p:txBody>
          <a:bodyPr/>
          <a:lstStyle/>
          <a:p>
            <a:fld id="{ECF61010-472B-4DD4-B645-5D466FA83E3B}" type="slidenum">
              <a:rPr lang="nb-NO" smtClean="0"/>
              <a:t>1</a:t>
            </a:fld>
            <a:endParaRPr lang="nb-NO"/>
          </a:p>
        </p:txBody>
      </p:sp>
    </p:spTree>
    <p:extLst>
      <p:ext uri="{BB962C8B-B14F-4D97-AF65-F5344CB8AC3E}">
        <p14:creationId xmlns:p14="http://schemas.microsoft.com/office/powerpoint/2010/main" val="459247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8E54E-03D2-8495-5ABA-67A9CBF2CC0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B455AB5-FCA6-151D-487C-B86803C18CA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E47EF8B-CE32-8FD7-BF0F-2128CBF3B505}"/>
              </a:ext>
            </a:extLst>
          </p:cNvPr>
          <p:cNvSpPr>
            <a:spLocks noGrp="1"/>
          </p:cNvSpPr>
          <p:nvPr>
            <p:ph type="body" idx="1"/>
          </p:nvPr>
        </p:nvSpPr>
        <p:spPr/>
        <p:txBody>
          <a:bodyPr/>
          <a:lstStyle/>
          <a:p>
            <a:r>
              <a:rPr lang="nb-NO" dirty="0"/>
              <a:t>I denne rapporten har man kartlagt at det e 2021 var kvinneandelen på ca. 21%</a:t>
            </a:r>
          </a:p>
          <a:p>
            <a:endParaRPr lang="nb-NO" dirty="0"/>
          </a:p>
          <a:p>
            <a:r>
              <a:rPr lang="nb-NO" dirty="0"/>
              <a:t>Link til rapport: https://www.ostforsk.no/publikasjoner/likestilling-og-mangfold-i-maritim-naering-og-utdanning-en-kartlegging/</a:t>
            </a:r>
            <a:endParaRPr lang="nb-NO" b="0" i="0" dirty="0">
              <a:solidFill>
                <a:srgbClr val="333333"/>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Figur: Hentet fra kap. 3 i Likestillingsstrategien for maritim næring, https://www.regjeringen.no/no/dokumenter/likestillingsstrategi-for-maritim-naring/id2983205/</a:t>
            </a:r>
            <a:endParaRPr lang="nb-NO" b="0" i="0" dirty="0">
              <a:solidFill>
                <a:srgbClr val="333333"/>
              </a:solidFill>
              <a:effectLst/>
              <a:latin typeface="-apple-system"/>
            </a:endParaRPr>
          </a:p>
          <a:p>
            <a:endParaRPr lang="nb-NO" dirty="0"/>
          </a:p>
        </p:txBody>
      </p:sp>
      <p:sp>
        <p:nvSpPr>
          <p:cNvPr id="4" name="Plassholder for lysbildenummer 3">
            <a:extLst>
              <a:ext uri="{FF2B5EF4-FFF2-40B4-BE49-F238E27FC236}">
                <a16:creationId xmlns:a16="http://schemas.microsoft.com/office/drawing/2014/main" id="{D42878CF-9A85-DD0D-0EB1-A5DFD9D810FA}"/>
              </a:ext>
            </a:extLst>
          </p:cNvPr>
          <p:cNvSpPr>
            <a:spLocks noGrp="1"/>
          </p:cNvSpPr>
          <p:nvPr>
            <p:ph type="sldNum" sz="quarter" idx="5"/>
          </p:nvPr>
        </p:nvSpPr>
        <p:spPr/>
        <p:txBody>
          <a:bodyPr/>
          <a:lstStyle/>
          <a:p>
            <a:fld id="{ECF61010-472B-4DD4-B645-5D466FA83E3B}" type="slidenum">
              <a:rPr lang="nb-NO" smtClean="0"/>
              <a:t>10</a:t>
            </a:fld>
            <a:endParaRPr lang="nb-NO"/>
          </a:p>
        </p:txBody>
      </p:sp>
    </p:spTree>
    <p:extLst>
      <p:ext uri="{BB962C8B-B14F-4D97-AF65-F5344CB8AC3E}">
        <p14:creationId xmlns:p14="http://schemas.microsoft.com/office/powerpoint/2010/main" val="1288895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081D2-A4E4-F8C6-DF38-C98303E9175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DCD7D12-EF39-7127-A01F-24223997635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2DD7724A-31A8-22A4-A795-B197F92ECC1A}"/>
              </a:ext>
            </a:extLst>
          </p:cNvPr>
          <p:cNvSpPr>
            <a:spLocks noGrp="1"/>
          </p:cNvSpPr>
          <p:nvPr>
            <p:ph type="body" idx="1"/>
          </p:nvPr>
        </p:nvSpPr>
        <p:spPr/>
        <p:txBody>
          <a:bodyPr/>
          <a:lstStyle/>
          <a:p>
            <a:r>
              <a:rPr lang="nb-NO" dirty="0"/>
              <a:t>Men blande de ansatte om bord i skip er andelen kvinner kun 11%</a:t>
            </a:r>
          </a:p>
          <a:p>
            <a:endParaRPr lang="nb-NO" dirty="0"/>
          </a:p>
          <a:p>
            <a:r>
              <a:rPr lang="nb-NO" dirty="0"/>
              <a:t>Link til rapport: https://www.ostforsk.no/publikasjoner/likestilling-og-mangfold-i-maritim-naering-og-utdanning-en-kartlegging/</a:t>
            </a:r>
            <a:endParaRPr lang="nb-NO" b="0" i="0" dirty="0">
              <a:solidFill>
                <a:srgbClr val="333333"/>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Figurer: hentet fra kap. 3 i Likestillingsstrategien for maritim næring, https://www.regjeringen.no/no/dokumenter/likestillingsstrategi-for-maritim-naring/id2983205/</a:t>
            </a:r>
            <a:endParaRPr lang="nb-NO" b="0" i="0" dirty="0">
              <a:solidFill>
                <a:srgbClr val="333333"/>
              </a:solidFill>
              <a:effectLst/>
              <a:latin typeface="-apple-system"/>
            </a:endParaRPr>
          </a:p>
          <a:p>
            <a:endParaRPr lang="nb-NO" dirty="0"/>
          </a:p>
        </p:txBody>
      </p:sp>
      <p:sp>
        <p:nvSpPr>
          <p:cNvPr id="4" name="Plassholder for lysbildenummer 3">
            <a:extLst>
              <a:ext uri="{FF2B5EF4-FFF2-40B4-BE49-F238E27FC236}">
                <a16:creationId xmlns:a16="http://schemas.microsoft.com/office/drawing/2014/main" id="{3897B062-46A0-C39A-36FA-7576990F1601}"/>
              </a:ext>
            </a:extLst>
          </p:cNvPr>
          <p:cNvSpPr>
            <a:spLocks noGrp="1"/>
          </p:cNvSpPr>
          <p:nvPr>
            <p:ph type="sldNum" sz="quarter" idx="5"/>
          </p:nvPr>
        </p:nvSpPr>
        <p:spPr/>
        <p:txBody>
          <a:bodyPr/>
          <a:lstStyle/>
          <a:p>
            <a:fld id="{ECF61010-472B-4DD4-B645-5D466FA83E3B}" type="slidenum">
              <a:rPr lang="nb-NO" smtClean="0"/>
              <a:t>11</a:t>
            </a:fld>
            <a:endParaRPr lang="nb-NO"/>
          </a:p>
        </p:txBody>
      </p:sp>
    </p:spTree>
    <p:extLst>
      <p:ext uri="{BB962C8B-B14F-4D97-AF65-F5344CB8AC3E}">
        <p14:creationId xmlns:p14="http://schemas.microsoft.com/office/powerpoint/2010/main" val="636915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015A3-EC0F-E435-0481-A386CC06794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F3B05C5-A247-E5CC-4C33-3BB95ABE7CD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B3232C9-A203-CFDA-D4F9-7359943E35BD}"/>
              </a:ext>
            </a:extLst>
          </p:cNvPr>
          <p:cNvSpPr>
            <a:spLocks noGrp="1"/>
          </p:cNvSpPr>
          <p:nvPr>
            <p:ph type="body" idx="1"/>
          </p:nvPr>
        </p:nvSpPr>
        <p:spPr/>
        <p:txBody>
          <a:bodyPr/>
          <a:lstStyle/>
          <a:p>
            <a:r>
              <a:rPr lang="nb-NO" dirty="0"/>
              <a:t>Siden 2015 har andelen kvinnelige ansatte om bord på skip vært relativt stabil og fordeler seg ulike mellom de ulike segmentene i næringen. Følger man den lyseblå og oransje linjen i grafen ser man at den er en høyere andel kvinner i segmenter med passasjertransport, men henholdsvis 34% og 16% i 2021. Og ser man på de nederste linjene, som representerer segmentene godstrafikk, slepebåter og offshore er andelen mellom 1-3 %</a:t>
            </a:r>
          </a:p>
          <a:p>
            <a:endParaRPr lang="nb-NO" dirty="0"/>
          </a:p>
          <a:p>
            <a:r>
              <a:rPr lang="nb-NO" dirty="0"/>
              <a:t>Tabell hentet fra s.26 i rapporten: https://www.ostforsk.no/publikasjoner/likestilling-og-mangfold-i-maritim-naering-og-utdanning-en-kartlegging/</a:t>
            </a:r>
            <a:endParaRPr lang="nb-NO" b="0" i="0" dirty="0">
              <a:solidFill>
                <a:srgbClr val="333333"/>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Figurer: hentet fra kap. 3 i Likestillingsstrategien for maritim næring, https://www.regjeringen.no/no/dokumenter/likestillingsstrategi-for-maritim-naring/id2983205/</a:t>
            </a:r>
            <a:endParaRPr lang="nb-NO" b="0" i="0" dirty="0">
              <a:solidFill>
                <a:srgbClr val="333333"/>
              </a:solidFill>
              <a:effectLst/>
              <a:latin typeface="-apple-system"/>
            </a:endParaRPr>
          </a:p>
        </p:txBody>
      </p:sp>
      <p:sp>
        <p:nvSpPr>
          <p:cNvPr id="4" name="Plassholder for lysbildenummer 3">
            <a:extLst>
              <a:ext uri="{FF2B5EF4-FFF2-40B4-BE49-F238E27FC236}">
                <a16:creationId xmlns:a16="http://schemas.microsoft.com/office/drawing/2014/main" id="{EA145BF4-FC21-6748-D82C-7FBE8D7F7A03}"/>
              </a:ext>
            </a:extLst>
          </p:cNvPr>
          <p:cNvSpPr>
            <a:spLocks noGrp="1"/>
          </p:cNvSpPr>
          <p:nvPr>
            <p:ph type="sldNum" sz="quarter" idx="5"/>
          </p:nvPr>
        </p:nvSpPr>
        <p:spPr/>
        <p:txBody>
          <a:bodyPr/>
          <a:lstStyle/>
          <a:p>
            <a:fld id="{ECF61010-472B-4DD4-B645-5D466FA83E3B}" type="slidenum">
              <a:rPr lang="nb-NO" smtClean="0"/>
              <a:t>12</a:t>
            </a:fld>
            <a:endParaRPr lang="nb-NO"/>
          </a:p>
        </p:txBody>
      </p:sp>
    </p:spTree>
    <p:extLst>
      <p:ext uri="{BB962C8B-B14F-4D97-AF65-F5344CB8AC3E}">
        <p14:creationId xmlns:p14="http://schemas.microsoft.com/office/powerpoint/2010/main" val="1960680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EEB40-39CF-C7C9-6FED-222F86519F4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726409C-48BE-7032-EB5B-1068D6148D1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8C9A32F-F632-391F-EF05-04983957E9B2}"/>
              </a:ext>
            </a:extLst>
          </p:cNvPr>
          <p:cNvSpPr>
            <a:spLocks noGrp="1"/>
          </p:cNvSpPr>
          <p:nvPr>
            <p:ph type="body" idx="1"/>
          </p:nvPr>
        </p:nvSpPr>
        <p:spPr/>
        <p:txBody>
          <a:bodyPr/>
          <a:lstStyle/>
          <a:p>
            <a:r>
              <a:rPr lang="nb-NO" dirty="0"/>
              <a:t>Likestillingsstrategi for maritim næring har identifisert 4 innsatsområder som blir viktig i det videre arbeidet med en likestilt maritim næring. </a:t>
            </a:r>
          </a:p>
          <a:p>
            <a:endParaRPr lang="nb-NO" dirty="0"/>
          </a:p>
          <a:p>
            <a:endParaRPr lang="nb-NO" dirty="0"/>
          </a:p>
        </p:txBody>
      </p:sp>
      <p:sp>
        <p:nvSpPr>
          <p:cNvPr id="4" name="Plassholder for lysbildenummer 3">
            <a:extLst>
              <a:ext uri="{FF2B5EF4-FFF2-40B4-BE49-F238E27FC236}">
                <a16:creationId xmlns:a16="http://schemas.microsoft.com/office/drawing/2014/main" id="{A4E99158-C2F0-238D-AF28-5D37BC6A184E}"/>
              </a:ext>
            </a:extLst>
          </p:cNvPr>
          <p:cNvSpPr>
            <a:spLocks noGrp="1"/>
          </p:cNvSpPr>
          <p:nvPr>
            <p:ph type="sldNum" sz="quarter" idx="5"/>
          </p:nvPr>
        </p:nvSpPr>
        <p:spPr/>
        <p:txBody>
          <a:bodyPr/>
          <a:lstStyle/>
          <a:p>
            <a:fld id="{ECF61010-472B-4DD4-B645-5D466FA83E3B}" type="slidenum">
              <a:rPr lang="nb-NO" smtClean="0"/>
              <a:t>13</a:t>
            </a:fld>
            <a:endParaRPr lang="nb-NO"/>
          </a:p>
        </p:txBody>
      </p:sp>
    </p:spTree>
    <p:extLst>
      <p:ext uri="{BB962C8B-B14F-4D97-AF65-F5344CB8AC3E}">
        <p14:creationId xmlns:p14="http://schemas.microsoft.com/office/powerpoint/2010/main" val="2586058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59A09-BE66-1E0A-5840-58C23E11F0B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4FB4F683-CE6A-1297-EA89-426DEFB8F07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B021AEA-CD60-FEA8-F4D6-5CD1E49141FF}"/>
              </a:ext>
            </a:extLst>
          </p:cNvPr>
          <p:cNvSpPr>
            <a:spLocks noGrp="1"/>
          </p:cNvSpPr>
          <p:nvPr>
            <p:ph type="body" idx="1"/>
          </p:nvPr>
        </p:nvSpPr>
        <p:spPr/>
        <p:txBody>
          <a:bodyPr/>
          <a:lstStyle/>
          <a:p>
            <a:r>
              <a:rPr lang="nb-NO" dirty="0"/>
              <a:t>Rekruttering og rollemodeller</a:t>
            </a:r>
          </a:p>
          <a:p>
            <a:r>
              <a:rPr lang="nb-NO" dirty="0"/>
              <a:t>Et arbeidsmiljø for alle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Et arbeidsliv fritt for trakassering</a:t>
            </a:r>
          </a:p>
          <a:p>
            <a:r>
              <a:rPr lang="nb-NO" dirty="0"/>
              <a:t>En tilpasset arbeidsplass</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Figurer hentet fra </a:t>
            </a:r>
            <a:r>
              <a:rPr lang="nb-NO" dirty="0" err="1"/>
              <a:t>likestillingstrategi</a:t>
            </a:r>
            <a:r>
              <a:rPr lang="nb-NO" dirty="0"/>
              <a:t> for maritim næring: https://www.regjeringen.no/no/dokumenter/likestillingsstrategi-for-maritim-naring/id2983205/</a:t>
            </a:r>
            <a:endParaRPr lang="nb-NO" b="0" i="0" dirty="0">
              <a:solidFill>
                <a:srgbClr val="333333"/>
              </a:solidFill>
              <a:effectLst/>
              <a:latin typeface="-apple-system"/>
            </a:endParaRPr>
          </a:p>
          <a:p>
            <a:endParaRPr lang="nb-NO" dirty="0"/>
          </a:p>
        </p:txBody>
      </p:sp>
      <p:sp>
        <p:nvSpPr>
          <p:cNvPr id="4" name="Plassholder for lysbildenummer 3">
            <a:extLst>
              <a:ext uri="{FF2B5EF4-FFF2-40B4-BE49-F238E27FC236}">
                <a16:creationId xmlns:a16="http://schemas.microsoft.com/office/drawing/2014/main" id="{2769643A-6671-3E0A-98DB-C5555ADE481C}"/>
              </a:ext>
            </a:extLst>
          </p:cNvPr>
          <p:cNvSpPr>
            <a:spLocks noGrp="1"/>
          </p:cNvSpPr>
          <p:nvPr>
            <p:ph type="sldNum" sz="quarter" idx="5"/>
          </p:nvPr>
        </p:nvSpPr>
        <p:spPr/>
        <p:txBody>
          <a:bodyPr/>
          <a:lstStyle/>
          <a:p>
            <a:fld id="{ECF61010-472B-4DD4-B645-5D466FA83E3B}" type="slidenum">
              <a:rPr lang="nb-NO" smtClean="0"/>
              <a:t>14</a:t>
            </a:fld>
            <a:endParaRPr lang="nb-NO"/>
          </a:p>
        </p:txBody>
      </p:sp>
    </p:spTree>
    <p:extLst>
      <p:ext uri="{BB962C8B-B14F-4D97-AF65-F5344CB8AC3E}">
        <p14:creationId xmlns:p14="http://schemas.microsoft.com/office/powerpoint/2010/main" val="4233603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44ABB-1657-1773-34BF-06B1A4C9DD2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A3418E8-970B-5F6C-68E7-D7C1479EBF7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70C73F7-3364-AAF1-F082-E2C6D32E37F9}"/>
              </a:ext>
            </a:extLst>
          </p:cNvPr>
          <p:cNvSpPr>
            <a:spLocks noGrp="1"/>
          </p:cNvSpPr>
          <p:nvPr>
            <p:ph type="body" idx="1"/>
          </p:nvPr>
        </p:nvSpPr>
        <p:spPr/>
        <p:txBody>
          <a:bodyPr/>
          <a:lstStyle/>
          <a:p>
            <a:r>
              <a:rPr lang="nb-NO" b="1" dirty="0"/>
              <a:t>Rekruttering</a:t>
            </a:r>
          </a:p>
          <a:p>
            <a:r>
              <a:rPr lang="nb-NO" dirty="0"/>
              <a:t>Kvinneandelen i maritime utdanninger og yrker er lav. Andelen kvinner er spesielt lav på maritime utdanningsløp ved videregående skoler og fagskoler, og kvinner kommer senere inn i maritime utdanningsløp enn menn. Når et utdanningsløp eller yrke er sterkt dominert av ett kjønn, skaper denne dominansen i seg selv en barriere for de som er i mindretall.</a:t>
            </a:r>
          </a:p>
          <a:p>
            <a:endParaRPr lang="nb-NO" dirty="0"/>
          </a:p>
          <a:p>
            <a:r>
              <a:rPr lang="nb-NO" dirty="0"/>
              <a:t>Bruk av rollemodeller og kvinner i ledende stillinger kan bidra til å rekruttere kvinner, beholde kvinner som er i næringen og vise jenter og yngre kvinner at det er mulig å skape seg en karriere i maritim næring. </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Figur hentet fra </a:t>
            </a:r>
            <a:r>
              <a:rPr lang="nb-NO" dirty="0" err="1"/>
              <a:t>likestillingstrategi</a:t>
            </a:r>
            <a:r>
              <a:rPr lang="nb-NO" dirty="0"/>
              <a:t> for maritim næring: https://www.regjeringen.no/no/dokumenter/likestillingsstrategi-for-maritim-naring/id2983205/</a:t>
            </a:r>
            <a:endParaRPr lang="nb-NO" b="0" i="0" dirty="0">
              <a:solidFill>
                <a:srgbClr val="333333"/>
              </a:solidFill>
              <a:effectLst/>
              <a:latin typeface="-apple-system"/>
            </a:endParaRPr>
          </a:p>
          <a:p>
            <a:endParaRPr lang="nb-NO" dirty="0"/>
          </a:p>
        </p:txBody>
      </p:sp>
      <p:sp>
        <p:nvSpPr>
          <p:cNvPr id="4" name="Plassholder for lysbildenummer 3">
            <a:extLst>
              <a:ext uri="{FF2B5EF4-FFF2-40B4-BE49-F238E27FC236}">
                <a16:creationId xmlns:a16="http://schemas.microsoft.com/office/drawing/2014/main" id="{14545C36-F502-9990-AF02-C54918315A14}"/>
              </a:ext>
            </a:extLst>
          </p:cNvPr>
          <p:cNvSpPr>
            <a:spLocks noGrp="1"/>
          </p:cNvSpPr>
          <p:nvPr>
            <p:ph type="sldNum" sz="quarter" idx="5"/>
          </p:nvPr>
        </p:nvSpPr>
        <p:spPr/>
        <p:txBody>
          <a:bodyPr/>
          <a:lstStyle/>
          <a:p>
            <a:fld id="{ECF61010-472B-4DD4-B645-5D466FA83E3B}" type="slidenum">
              <a:rPr lang="nb-NO" smtClean="0"/>
              <a:t>15</a:t>
            </a:fld>
            <a:endParaRPr lang="nb-NO"/>
          </a:p>
        </p:txBody>
      </p:sp>
    </p:spTree>
    <p:extLst>
      <p:ext uri="{BB962C8B-B14F-4D97-AF65-F5344CB8AC3E}">
        <p14:creationId xmlns:p14="http://schemas.microsoft.com/office/powerpoint/2010/main" val="3626929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6FF9B-878A-AC48-475C-61555F1E861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B89FCDE-5D33-5E2D-0751-854256E5B97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A50569B-F8B7-645D-5D75-F4FF67632C8B}"/>
              </a:ext>
            </a:extLst>
          </p:cNvPr>
          <p:cNvSpPr>
            <a:spLocks noGrp="1"/>
          </p:cNvSpPr>
          <p:nvPr>
            <p:ph type="body" idx="1"/>
          </p:nvPr>
        </p:nvSpPr>
        <p:spPr/>
        <p:txBody>
          <a:bodyPr/>
          <a:lstStyle/>
          <a:p>
            <a:r>
              <a:rPr lang="nb-NO" b="1" dirty="0"/>
              <a:t>Holdning, kultur og arbeidsmiljø</a:t>
            </a:r>
          </a:p>
          <a:p>
            <a:r>
              <a:rPr lang="nb-NO" dirty="0"/>
              <a:t>maritim næring kan være preget av et røft arbeidsmiljø, særlig til sjøs. Arbeidsmiljøet kan oppleves som lite fleksibelt, med en forventing om at unge og nye i næringen må finne seg i røff språkbruk og bryske holdninger. Det kan føre til at unge og nye medarbeidere ikke føler seg godt tatt imot, og dette kan være en mulig årsak til frafall i løpet av eller etter læretiden.</a:t>
            </a:r>
          </a:p>
          <a:p>
            <a:endParaRPr lang="nb-NO"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Figur hentet fra </a:t>
            </a:r>
            <a:r>
              <a:rPr lang="nb-NO" dirty="0" err="1"/>
              <a:t>likestillingstrategi</a:t>
            </a:r>
            <a:r>
              <a:rPr lang="nb-NO" dirty="0"/>
              <a:t> for maritim næring: https://www.regjeringen.no/no/dokumenter/likestillingsstrategi-for-maritim-naring/id2983205/</a:t>
            </a:r>
            <a:endParaRPr lang="nb-NO" b="0" i="0" dirty="0">
              <a:solidFill>
                <a:srgbClr val="333333"/>
              </a:solidFill>
              <a:effectLst/>
              <a:latin typeface="-apple-system"/>
            </a:endParaRPr>
          </a:p>
          <a:p>
            <a:endParaRPr lang="nb-NO" b="0" dirty="0"/>
          </a:p>
        </p:txBody>
      </p:sp>
      <p:sp>
        <p:nvSpPr>
          <p:cNvPr id="4" name="Plassholder for lysbildenummer 3">
            <a:extLst>
              <a:ext uri="{FF2B5EF4-FFF2-40B4-BE49-F238E27FC236}">
                <a16:creationId xmlns:a16="http://schemas.microsoft.com/office/drawing/2014/main" id="{6CE1DE7C-14C8-BC46-A874-DF9BFEEA66DE}"/>
              </a:ext>
            </a:extLst>
          </p:cNvPr>
          <p:cNvSpPr>
            <a:spLocks noGrp="1"/>
          </p:cNvSpPr>
          <p:nvPr>
            <p:ph type="sldNum" sz="quarter" idx="5"/>
          </p:nvPr>
        </p:nvSpPr>
        <p:spPr/>
        <p:txBody>
          <a:bodyPr/>
          <a:lstStyle/>
          <a:p>
            <a:fld id="{ECF61010-472B-4DD4-B645-5D466FA83E3B}" type="slidenum">
              <a:rPr lang="nb-NO" smtClean="0"/>
              <a:t>16</a:t>
            </a:fld>
            <a:endParaRPr lang="nb-NO"/>
          </a:p>
        </p:txBody>
      </p:sp>
    </p:spTree>
    <p:extLst>
      <p:ext uri="{BB962C8B-B14F-4D97-AF65-F5344CB8AC3E}">
        <p14:creationId xmlns:p14="http://schemas.microsoft.com/office/powerpoint/2010/main" val="3599632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27128-B43C-DC73-78BA-F68D7CB0E85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D165C47-0C04-2D4E-D9BF-D3D69BD887F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ECECCA9-95C1-39A9-910C-61EE1A656DD9}"/>
              </a:ext>
            </a:extLst>
          </p:cNvPr>
          <p:cNvSpPr>
            <a:spLocks noGrp="1"/>
          </p:cNvSpPr>
          <p:nvPr>
            <p:ph type="body" idx="1"/>
          </p:nvPr>
        </p:nvSpPr>
        <p:spPr/>
        <p:txBody>
          <a:bodyPr/>
          <a:lstStyle/>
          <a:p>
            <a:r>
              <a:rPr lang="nb-NO" b="1" dirty="0"/>
              <a:t>Trakassering og varsling</a:t>
            </a:r>
          </a:p>
          <a:p>
            <a:endParaRPr lang="nb-NO" b="0" dirty="0"/>
          </a:p>
          <a:p>
            <a:r>
              <a:rPr lang="nb-NO" b="0" dirty="0"/>
              <a:t>Trakassering og seksuell trakassering hindrer likestilling i arbeidslivet. Kjønn, alder og ansettelsesforhold er sentrale risikofaktorer for å bli utsatt for trakassering på arbeidsplassen. Flere kvinner har opplevd eller kjenner noen som har opplevd trakassering og seksuell trakassering i maritim næring, særlig blant sjøfolk. </a:t>
            </a:r>
            <a:r>
              <a:rPr lang="nb-NO" dirty="0"/>
              <a:t>Det er imidlertid store forskjeller mellom ulike virksomheter, og også mellom skip og besetning. Det kan blant annet forklares med hvordan ledelsen forholder seg til upassende holdninger og oppførsel, og i hvilken grad ledelsen og ansatte har kunnskap om hvordan de håndterer tilfeller av trakassering. </a:t>
            </a:r>
          </a:p>
          <a:p>
            <a:endParaRPr lang="nb-NO" b="0" dirty="0"/>
          </a:p>
          <a:p>
            <a:r>
              <a:rPr lang="nb-NO" dirty="0"/>
              <a:t>Mange av bedriftene i maritim næring har systemer for varsling og rutiner for å følge opp trakassering. Det kan allikevel være flere hindringer for å ta i bruk slike kanaler, inkludert mangel på informasjon om varslingskanalen, og høy terskel for å varsle grunnet tette bånd mellom overordnet og underordnet mannskap, og mellom ansatte. Enkelte bedrifter mangler imidlertid en varslingskanal. Det er videre et problem at varsling ikke blir tatt alvorlig og at det får konsekvenser for varsler, istedenfor den som har trakassert</a:t>
            </a:r>
          </a:p>
          <a:p>
            <a:endParaRPr lang="nb-NO"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Figur hentet fra </a:t>
            </a:r>
            <a:r>
              <a:rPr lang="nb-NO" dirty="0" err="1"/>
              <a:t>likestillingstrategi</a:t>
            </a:r>
            <a:r>
              <a:rPr lang="nb-NO" dirty="0"/>
              <a:t> for maritim næring: https://www.regjeringen.no/no/dokumenter/likestillingsstrategi-for-maritim-naring/id2983205/</a:t>
            </a:r>
            <a:endParaRPr lang="nb-NO" b="0" i="0" dirty="0">
              <a:solidFill>
                <a:srgbClr val="333333"/>
              </a:solidFill>
              <a:effectLst/>
              <a:latin typeface="-apple-system"/>
            </a:endParaRPr>
          </a:p>
          <a:p>
            <a:endParaRPr lang="nb-NO" b="0" dirty="0"/>
          </a:p>
        </p:txBody>
      </p:sp>
      <p:sp>
        <p:nvSpPr>
          <p:cNvPr id="4" name="Plassholder for lysbildenummer 3">
            <a:extLst>
              <a:ext uri="{FF2B5EF4-FFF2-40B4-BE49-F238E27FC236}">
                <a16:creationId xmlns:a16="http://schemas.microsoft.com/office/drawing/2014/main" id="{70003599-7D8A-4A12-3353-520136AD52CB}"/>
              </a:ext>
            </a:extLst>
          </p:cNvPr>
          <p:cNvSpPr>
            <a:spLocks noGrp="1"/>
          </p:cNvSpPr>
          <p:nvPr>
            <p:ph type="sldNum" sz="quarter" idx="5"/>
          </p:nvPr>
        </p:nvSpPr>
        <p:spPr/>
        <p:txBody>
          <a:bodyPr/>
          <a:lstStyle/>
          <a:p>
            <a:fld id="{ECF61010-472B-4DD4-B645-5D466FA83E3B}" type="slidenum">
              <a:rPr lang="nb-NO" smtClean="0"/>
              <a:t>17</a:t>
            </a:fld>
            <a:endParaRPr lang="nb-NO"/>
          </a:p>
        </p:txBody>
      </p:sp>
    </p:spTree>
    <p:extLst>
      <p:ext uri="{BB962C8B-B14F-4D97-AF65-F5344CB8AC3E}">
        <p14:creationId xmlns:p14="http://schemas.microsoft.com/office/powerpoint/2010/main" val="3335345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142E7-2CE5-07F3-3A07-FF1A3F79B85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DA71CBC-7874-1449-6512-2E8D505D4B7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5A234CE-D8A6-904C-DAD2-0064D6991339}"/>
              </a:ext>
            </a:extLst>
          </p:cNvPr>
          <p:cNvSpPr>
            <a:spLocks noGrp="1"/>
          </p:cNvSpPr>
          <p:nvPr>
            <p:ph type="body" idx="1"/>
          </p:nvPr>
        </p:nvSpPr>
        <p:spPr/>
        <p:txBody>
          <a:bodyPr/>
          <a:lstStyle/>
          <a:p>
            <a:r>
              <a:rPr lang="nb-NO" b="1" dirty="0"/>
              <a:t>Tilpasning av utstyr</a:t>
            </a:r>
          </a:p>
          <a:p>
            <a:endParaRPr lang="nb-NO" b="1" dirty="0"/>
          </a:p>
          <a:p>
            <a:r>
              <a:rPr lang="nb-NO" dirty="0"/>
              <a:t>Den fysiske organiseringen av arbeidsplassen kan være et hinder for likestilling i maritim næring. Klær og utstyr har ikke en kjønnsnøytral funksjonalitet og er i mannsdominerte næringer ofte tilrettelagt for menn. Kvinner kan oppleve å ikke ha tilgang til riktig størrelse på hansker, arbeidsklær, vernesko og annet utstyr. Dersom kvinner ikke har tilgang på riktig utstyr, kan det videre påvirke deres mulighet til å utføre visse arbeidsoppgaver på en sikkerhetsmessig forsvarlig måte. </a:t>
            </a:r>
          </a:p>
          <a:p>
            <a:endParaRPr lang="nb-NO" dirty="0"/>
          </a:p>
          <a:p>
            <a:r>
              <a:rPr lang="nb-NO" dirty="0"/>
              <a:t>Tilsvarende er det et hinder at det på noen skip ikke er egen garderobe og toalett for kvinnelige ansatte, og at det ikke er tilgang på nødvendige sanitetsprodukter.</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Figur hentet fra </a:t>
            </a:r>
            <a:r>
              <a:rPr lang="nb-NO" dirty="0" err="1"/>
              <a:t>likestillingstrategi</a:t>
            </a:r>
            <a:r>
              <a:rPr lang="nb-NO" dirty="0"/>
              <a:t> for maritim næring: https://www.regjeringen.no/no/dokumenter/likestillingsstrategi-for-maritim-naring/id2983205/</a:t>
            </a:r>
            <a:endParaRPr lang="nb-NO" b="0" i="0" dirty="0">
              <a:solidFill>
                <a:srgbClr val="333333"/>
              </a:solidFill>
              <a:effectLst/>
              <a:latin typeface="-apple-system"/>
            </a:endParaRPr>
          </a:p>
          <a:p>
            <a:endParaRPr lang="nb-NO" dirty="0"/>
          </a:p>
        </p:txBody>
      </p:sp>
      <p:sp>
        <p:nvSpPr>
          <p:cNvPr id="4" name="Plassholder for lysbildenummer 3">
            <a:extLst>
              <a:ext uri="{FF2B5EF4-FFF2-40B4-BE49-F238E27FC236}">
                <a16:creationId xmlns:a16="http://schemas.microsoft.com/office/drawing/2014/main" id="{3D0F5EF6-4550-F64C-F421-EE2481D2CAD6}"/>
              </a:ext>
            </a:extLst>
          </p:cNvPr>
          <p:cNvSpPr>
            <a:spLocks noGrp="1"/>
          </p:cNvSpPr>
          <p:nvPr>
            <p:ph type="sldNum" sz="quarter" idx="5"/>
          </p:nvPr>
        </p:nvSpPr>
        <p:spPr/>
        <p:txBody>
          <a:bodyPr/>
          <a:lstStyle/>
          <a:p>
            <a:fld id="{ECF61010-472B-4DD4-B645-5D466FA83E3B}" type="slidenum">
              <a:rPr lang="nb-NO" smtClean="0"/>
              <a:t>18</a:t>
            </a:fld>
            <a:endParaRPr lang="nb-NO"/>
          </a:p>
        </p:txBody>
      </p:sp>
    </p:spTree>
    <p:extLst>
      <p:ext uri="{BB962C8B-B14F-4D97-AF65-F5344CB8AC3E}">
        <p14:creationId xmlns:p14="http://schemas.microsoft.com/office/powerpoint/2010/main" val="3550825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6EB93-531E-15B3-58B9-668C21E544B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E392DB4-AFD2-F8B0-6711-6F86C29D832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E5687F6-FA3C-5A31-E436-75361BEA1938}"/>
              </a:ext>
            </a:extLst>
          </p:cNvPr>
          <p:cNvSpPr>
            <a:spLocks noGrp="1"/>
          </p:cNvSpPr>
          <p:nvPr>
            <p:ph type="body" idx="1"/>
          </p:nvPr>
        </p:nvSpPr>
        <p:spPr/>
        <p:txBody>
          <a:bodyPr/>
          <a:lstStyle/>
          <a:p>
            <a:r>
              <a:rPr lang="nb-NO" b="1" dirty="0"/>
              <a:t>Arbeidsvilkår og betingelser</a:t>
            </a:r>
          </a:p>
          <a:p>
            <a:r>
              <a:rPr lang="nb-NO" dirty="0"/>
              <a:t>Kjønnsdeling på arbeidsmarkedet er tett knyttet til lønn, arbeidstid, arbeidsbetingelser, og karriereutvikling. Dersom det er dårligere betingelser for kvinner enn for menn i næringen, kan det bidra til skjev kjønnsfordeling. I tillegg til å påvirke rekruttering kan lønnsforskjeller eller ulike forutsetninger for karriereutvikling gjøre det vanskelig å holde på kvinner i næringen.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Maritime virksomheter har utfordringer med å beholde kvinner i en livsfase der de ønsker å etablere familie. Livsfaseorientert personalpolitikk fremheves derfor som et viktig tiltak for økt likestilling i maritim næring og særlig for arbeid på sjøen.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t>Figur hentet fra </a:t>
            </a:r>
            <a:r>
              <a:rPr lang="nb-NO" sz="1800" dirty="0" err="1"/>
              <a:t>likestillingstrategi</a:t>
            </a:r>
            <a:r>
              <a:rPr lang="nb-NO" sz="1800" dirty="0"/>
              <a:t> for maritim næring: https://www.regjeringen.no/no/dokumenter/likestillingsstrategi-for-maritim-naring/id2983205/</a:t>
            </a:r>
            <a:endParaRPr lang="nb-NO" sz="1800" b="0" i="0" dirty="0">
              <a:solidFill>
                <a:srgbClr val="333333"/>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b-NO" b="0" dirty="0"/>
          </a:p>
        </p:txBody>
      </p:sp>
      <p:sp>
        <p:nvSpPr>
          <p:cNvPr id="4" name="Plassholder for lysbildenummer 3">
            <a:extLst>
              <a:ext uri="{FF2B5EF4-FFF2-40B4-BE49-F238E27FC236}">
                <a16:creationId xmlns:a16="http://schemas.microsoft.com/office/drawing/2014/main" id="{5E054A44-BBEE-DD78-189F-C878BB0A80AA}"/>
              </a:ext>
            </a:extLst>
          </p:cNvPr>
          <p:cNvSpPr>
            <a:spLocks noGrp="1"/>
          </p:cNvSpPr>
          <p:nvPr>
            <p:ph type="sldNum" sz="quarter" idx="5"/>
          </p:nvPr>
        </p:nvSpPr>
        <p:spPr/>
        <p:txBody>
          <a:bodyPr/>
          <a:lstStyle/>
          <a:p>
            <a:fld id="{ECF61010-472B-4DD4-B645-5D466FA83E3B}" type="slidenum">
              <a:rPr lang="nb-NO" smtClean="0"/>
              <a:t>19</a:t>
            </a:fld>
            <a:endParaRPr lang="nb-NO"/>
          </a:p>
        </p:txBody>
      </p:sp>
    </p:spTree>
    <p:extLst>
      <p:ext uri="{BB962C8B-B14F-4D97-AF65-F5344CB8AC3E}">
        <p14:creationId xmlns:p14="http://schemas.microsoft.com/office/powerpoint/2010/main" val="2179527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736D0-5638-EC91-4991-6FDF24802AF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BB0CB24-2E25-4CFC-40CF-1E857D8F867F}"/>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11C80177-99C2-A504-EF1F-248B346B5D5C}"/>
              </a:ext>
            </a:extLst>
          </p:cNvPr>
          <p:cNvSpPr>
            <a:spLocks noGrp="1"/>
          </p:cNvSpPr>
          <p:nvPr>
            <p:ph type="body" idx="1"/>
          </p:nvPr>
        </p:nvSpPr>
        <p:spPr/>
        <p:txBody>
          <a:bodyPr/>
          <a:lstStyle/>
          <a:p>
            <a:pPr>
              <a:lnSpc>
                <a:spcPct val="115000"/>
              </a:lnSpc>
              <a:spcAft>
                <a:spcPts val="800"/>
              </a:spcAft>
              <a:buNone/>
            </a:pPr>
            <a:r>
              <a:rPr lang="nb-NO" sz="1800" dirty="0">
                <a:effectLst/>
                <a:latin typeface="Aptos" panose="020B0004020202020204" pitchFamily="34" charset="0"/>
                <a:ea typeface="Times New Roman" panose="02020603050405020304" pitchFamily="18" charset="0"/>
                <a:cs typeface="Times New Roman" panose="02020603050405020304" pitchFamily="18" charset="0"/>
              </a:rPr>
              <a:t>Likestilling betyr at alle personer skal ha like rettigheter og muligheter i samfunnet, uavhengig av blant annet kjønn, funksjonsevne, seksuell orientering, alder, etnisitet og religion. </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Likestilling betyr at alle personer skal ha like rettigheter og muligheter i samfunnet, uavhengig av blant annet kjønn, funksjonsevne, seksuell orientering, alder, etnisitet og religion. </a:t>
            </a:r>
          </a:p>
          <a:p>
            <a:pPr>
              <a:lnSpc>
                <a:spcPct val="115000"/>
              </a:lnSpc>
              <a:spcAft>
                <a:spcPts val="800"/>
              </a:spcAft>
              <a:buNone/>
            </a:pP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Kilde: Definisjon av likestilling hentet fra Store Norske leksikon</a:t>
            </a:r>
          </a:p>
          <a:p>
            <a:pPr marL="0" marR="0" lvl="0" indent="0" algn="l" defTabSz="914400" rtl="0" eaLnBrk="1" fontAlgn="auto" latinLnBrk="0" hangingPunct="1">
              <a:lnSpc>
                <a:spcPct val="115000"/>
              </a:lnSpc>
              <a:spcBef>
                <a:spcPts val="0"/>
              </a:spcBef>
              <a:spcAft>
                <a:spcPts val="800"/>
              </a:spcAft>
              <a:buClrTx/>
              <a:buSzTx/>
              <a:buFontTx/>
              <a:buNone/>
              <a:tabLst/>
              <a:defRPr/>
            </a:pPr>
            <a:r>
              <a:rPr lang="nb-NO" sz="1800" dirty="0"/>
              <a:t>Figur: illustrert av Microsoft </a:t>
            </a:r>
            <a:r>
              <a:rPr lang="nb-NO" sz="1800" dirty="0" err="1"/>
              <a:t>Copilot</a:t>
            </a:r>
            <a:r>
              <a:rPr lang="nb-NO" sz="1800" dirty="0"/>
              <a:t>, en AI-assistent.</a:t>
            </a:r>
          </a:p>
          <a:p>
            <a:pPr>
              <a:lnSpc>
                <a:spcPct val="115000"/>
              </a:lnSpc>
              <a:spcAft>
                <a:spcPts val="800"/>
              </a:spcAft>
              <a:buNone/>
            </a:pP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Plassholder for lysbildenummer 3">
            <a:extLst>
              <a:ext uri="{FF2B5EF4-FFF2-40B4-BE49-F238E27FC236}">
                <a16:creationId xmlns:a16="http://schemas.microsoft.com/office/drawing/2014/main" id="{FF0102E6-3426-6C66-F5C3-478F84F70B03}"/>
              </a:ext>
            </a:extLst>
          </p:cNvPr>
          <p:cNvSpPr>
            <a:spLocks noGrp="1"/>
          </p:cNvSpPr>
          <p:nvPr>
            <p:ph type="sldNum" sz="quarter" idx="5"/>
          </p:nvPr>
        </p:nvSpPr>
        <p:spPr/>
        <p:txBody>
          <a:bodyPr/>
          <a:lstStyle/>
          <a:p>
            <a:fld id="{ECF61010-472B-4DD4-B645-5D466FA83E3B}" type="slidenum">
              <a:rPr lang="nb-NO" smtClean="0"/>
              <a:t>2</a:t>
            </a:fld>
            <a:endParaRPr lang="nb-NO"/>
          </a:p>
        </p:txBody>
      </p:sp>
    </p:spTree>
    <p:extLst>
      <p:ext uri="{BB962C8B-B14F-4D97-AF65-F5344CB8AC3E}">
        <p14:creationId xmlns:p14="http://schemas.microsoft.com/office/powerpoint/2010/main" val="2703706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A3684-F941-1F84-6F8D-C425A4829B7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23A2908-2137-486E-D31E-1ECA1CD2C3A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31E158F9-6BE0-92AC-CEA7-C20A3CD5E1E4}"/>
              </a:ext>
            </a:extLst>
          </p:cNvPr>
          <p:cNvSpPr>
            <a:spLocks noGrp="1"/>
          </p:cNvSpPr>
          <p:nvPr>
            <p:ph type="body" idx="1"/>
          </p:nvPr>
        </p:nvSpPr>
        <p:spPr/>
        <p:txBody>
          <a:bodyPr/>
          <a:lstStyle/>
          <a:p>
            <a:r>
              <a:rPr lang="nb-NO" dirty="0"/>
              <a:t>Likestillingsstrategien har også hatt som mål om å sette sammen en samarbeidserklæring for økt likestilling i maritim næring. Denne ble signert i februar mars 2025, og er mellom myndighetene v/ nærings- og </a:t>
            </a:r>
            <a:r>
              <a:rPr lang="nb-NO" dirty="0" err="1"/>
              <a:t>fiskeridepartmentet</a:t>
            </a:r>
            <a:r>
              <a:rPr lang="nb-NO" dirty="0"/>
              <a:t> og maritim næring representert ved organisasjonene Det Norske Maskinistforbund, Hurtigbåtforbundet, Kystrederiene NHO, Sjøfart Norges Rederiforbund, Norsk Sjømannsforbund, Norsk Sjøoffisersforbund, Sjøfartsdirektoratet og Sjømat Norge. </a:t>
            </a:r>
          </a:p>
          <a:p>
            <a:endParaRPr lang="nb-NO" dirty="0"/>
          </a:p>
          <a:p>
            <a:r>
              <a:rPr lang="nb-NO" dirty="0"/>
              <a:t>Samarbeidserklæringen har samme fire innsatsområder som likestillingsstrategien. </a:t>
            </a:r>
          </a:p>
          <a:p>
            <a:endParaRPr lang="nb-NO" dirty="0"/>
          </a:p>
          <a:p>
            <a:r>
              <a:rPr lang="nb-NO" dirty="0"/>
              <a:t>Link: https://www.regjeringen.no/contentassets/8e9b08feacef48999a8de3a95904f6bb/samarbeidserklaring-for-okt-likestilling-i-maritim-naring-endelig-signert.pdf</a:t>
            </a:r>
          </a:p>
        </p:txBody>
      </p:sp>
      <p:sp>
        <p:nvSpPr>
          <p:cNvPr id="4" name="Plassholder for lysbildenummer 3">
            <a:extLst>
              <a:ext uri="{FF2B5EF4-FFF2-40B4-BE49-F238E27FC236}">
                <a16:creationId xmlns:a16="http://schemas.microsoft.com/office/drawing/2014/main" id="{8D99881F-486C-77E0-647C-0F6EFA56B808}"/>
              </a:ext>
            </a:extLst>
          </p:cNvPr>
          <p:cNvSpPr>
            <a:spLocks noGrp="1"/>
          </p:cNvSpPr>
          <p:nvPr>
            <p:ph type="sldNum" sz="quarter" idx="5"/>
          </p:nvPr>
        </p:nvSpPr>
        <p:spPr/>
        <p:txBody>
          <a:bodyPr/>
          <a:lstStyle/>
          <a:p>
            <a:fld id="{ECF61010-472B-4DD4-B645-5D466FA83E3B}" type="slidenum">
              <a:rPr lang="nb-NO" smtClean="0"/>
              <a:t>20</a:t>
            </a:fld>
            <a:endParaRPr lang="nb-NO"/>
          </a:p>
        </p:txBody>
      </p:sp>
    </p:spTree>
    <p:extLst>
      <p:ext uri="{BB962C8B-B14F-4D97-AF65-F5344CB8AC3E}">
        <p14:creationId xmlns:p14="http://schemas.microsoft.com/office/powerpoint/2010/main" val="2586215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CAB6E-2777-E318-E94C-BC529706C1E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92F3691-06D6-9950-8E4E-2C1D28396E98}"/>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B8C4BF8-052A-E175-7A98-FE6D91F1DB72}"/>
              </a:ext>
            </a:extLst>
          </p:cNvPr>
          <p:cNvSpPr>
            <a:spLocks noGrp="1"/>
          </p:cNvSpPr>
          <p:nvPr>
            <p:ph type="body" idx="1"/>
          </p:nvPr>
        </p:nvSpPr>
        <p:spPr/>
        <p:txBody>
          <a:bodyPr/>
          <a:lstStyle/>
          <a:p>
            <a:pPr>
              <a:lnSpc>
                <a:spcPct val="115000"/>
              </a:lnSpc>
              <a:spcAft>
                <a:spcPts val="800"/>
              </a:spcAft>
              <a:buNone/>
            </a:pPr>
            <a:r>
              <a:rPr lang="nb-NO" sz="1800" dirty="0">
                <a:effectLst/>
                <a:latin typeface="Aptos" panose="020B0004020202020204" pitchFamily="34" charset="0"/>
                <a:ea typeface="Times New Roman" panose="02020603050405020304" pitchFamily="18" charset="0"/>
                <a:cs typeface="Times New Roman" panose="02020603050405020304" pitchFamily="18" charset="0"/>
              </a:rPr>
              <a:t>Det viktige er at vi alle jobber mot samme mål, som er at alle personer skal ha like rettigheter og muligheter i maritim næring og i samfunnet forøvrig. Det er det likestilling handler om. </a:t>
            </a:r>
          </a:p>
          <a:p>
            <a:pPr>
              <a:lnSpc>
                <a:spcPct val="115000"/>
              </a:lnSpc>
              <a:spcAft>
                <a:spcPts val="800"/>
              </a:spcAft>
              <a:buNone/>
            </a:pPr>
            <a:endParaRPr lang="nb-NO" dirty="0"/>
          </a:p>
          <a:p>
            <a:r>
              <a:rPr lang="nb-NO" dirty="0"/>
              <a:t>Figur: Illustrert av Microsoft </a:t>
            </a:r>
            <a:r>
              <a:rPr lang="nb-NO" dirty="0" err="1"/>
              <a:t>Copilot</a:t>
            </a:r>
            <a:r>
              <a:rPr lang="nb-NO" dirty="0"/>
              <a:t>, en AI-assistent.</a:t>
            </a:r>
          </a:p>
        </p:txBody>
      </p:sp>
      <p:sp>
        <p:nvSpPr>
          <p:cNvPr id="4" name="Plassholder for lysbildenummer 3">
            <a:extLst>
              <a:ext uri="{FF2B5EF4-FFF2-40B4-BE49-F238E27FC236}">
                <a16:creationId xmlns:a16="http://schemas.microsoft.com/office/drawing/2014/main" id="{78432FB8-4590-3724-1C24-76B310AE7F95}"/>
              </a:ext>
            </a:extLst>
          </p:cNvPr>
          <p:cNvSpPr>
            <a:spLocks noGrp="1"/>
          </p:cNvSpPr>
          <p:nvPr>
            <p:ph type="sldNum" sz="quarter" idx="5"/>
          </p:nvPr>
        </p:nvSpPr>
        <p:spPr/>
        <p:txBody>
          <a:bodyPr/>
          <a:lstStyle/>
          <a:p>
            <a:fld id="{ECF61010-472B-4DD4-B645-5D466FA83E3B}" type="slidenum">
              <a:rPr lang="nb-NO" smtClean="0"/>
              <a:t>21</a:t>
            </a:fld>
            <a:endParaRPr lang="nb-NO"/>
          </a:p>
        </p:txBody>
      </p:sp>
    </p:spTree>
    <p:extLst>
      <p:ext uri="{BB962C8B-B14F-4D97-AF65-F5344CB8AC3E}">
        <p14:creationId xmlns:p14="http://schemas.microsoft.com/office/powerpoint/2010/main" val="2749428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B1879-444B-BFFC-B1C9-15A8CCD38A2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D9562A0-FA09-27C5-DE53-E2655218CAB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1FCCD92-340D-61C5-3D57-C463EA4D2E04}"/>
              </a:ext>
            </a:extLst>
          </p:cNvPr>
          <p:cNvSpPr>
            <a:spLocks noGrp="1"/>
          </p:cNvSpPr>
          <p:nvPr>
            <p:ph type="body" idx="1"/>
          </p:nvPr>
        </p:nvSpPr>
        <p:spPr/>
        <p:txBody>
          <a:bodyPr/>
          <a:lstStyle/>
          <a:p>
            <a:pPr>
              <a:lnSpc>
                <a:spcPct val="115000"/>
              </a:lnSpc>
              <a:spcAft>
                <a:spcPts val="800"/>
              </a:spcAft>
              <a:buNone/>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Likestilling på arbeidsplassen er et tema som har fått økende oppmerksomhet de siste årene, og maritim næring er intet unntak.</a:t>
            </a:r>
          </a:p>
          <a:p>
            <a:pPr>
              <a:lnSpc>
                <a:spcPct val="115000"/>
              </a:lnSpc>
              <a:spcAft>
                <a:spcPts val="800"/>
              </a:spcAft>
              <a:buNone/>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Det har tradisjonelt sett vært en mannsdominert næring og det har vist seg krevende å få til en kjønnsbalanse på sjøen, noe som gir utfordringer knyttet til mangfold og inkludering. </a:t>
            </a:r>
          </a:p>
          <a:p>
            <a:endParaRPr lang="nb-NO" dirty="0"/>
          </a:p>
          <a:p>
            <a:r>
              <a:rPr lang="nb-NO" dirty="0"/>
              <a:t>Figur: illustrert av Microsoft </a:t>
            </a:r>
            <a:r>
              <a:rPr lang="nb-NO" dirty="0" err="1"/>
              <a:t>Copilot</a:t>
            </a:r>
            <a:r>
              <a:rPr lang="nb-NO" dirty="0"/>
              <a:t>, en AI-assistent.</a:t>
            </a:r>
          </a:p>
        </p:txBody>
      </p:sp>
      <p:sp>
        <p:nvSpPr>
          <p:cNvPr id="4" name="Plassholder for lysbildenummer 3">
            <a:extLst>
              <a:ext uri="{FF2B5EF4-FFF2-40B4-BE49-F238E27FC236}">
                <a16:creationId xmlns:a16="http://schemas.microsoft.com/office/drawing/2014/main" id="{2686C1E3-9871-CC1E-4A77-F1DE0E9C2F5D}"/>
              </a:ext>
            </a:extLst>
          </p:cNvPr>
          <p:cNvSpPr>
            <a:spLocks noGrp="1"/>
          </p:cNvSpPr>
          <p:nvPr>
            <p:ph type="sldNum" sz="quarter" idx="5"/>
          </p:nvPr>
        </p:nvSpPr>
        <p:spPr/>
        <p:txBody>
          <a:bodyPr/>
          <a:lstStyle/>
          <a:p>
            <a:fld id="{ECF61010-472B-4DD4-B645-5D466FA83E3B}" type="slidenum">
              <a:rPr lang="nb-NO" smtClean="0"/>
              <a:t>3</a:t>
            </a:fld>
            <a:endParaRPr lang="nb-NO"/>
          </a:p>
        </p:txBody>
      </p:sp>
    </p:spTree>
    <p:extLst>
      <p:ext uri="{BB962C8B-B14F-4D97-AF65-F5344CB8AC3E}">
        <p14:creationId xmlns:p14="http://schemas.microsoft.com/office/powerpoint/2010/main" val="1984367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B470F-DDA5-C50D-F6CC-1A9863310B1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0161303-78E9-CED7-2328-2B00F4543F60}"/>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EDB4567-3EB6-9A32-5D87-09B9A160AB5A}"/>
              </a:ext>
            </a:extLst>
          </p:cNvPr>
          <p:cNvSpPr>
            <a:spLocks noGrp="1"/>
          </p:cNvSpPr>
          <p:nvPr>
            <p:ph type="body" idx="1"/>
          </p:nvPr>
        </p:nvSpPr>
        <p:spPr/>
        <p:txBody>
          <a:bodyPr/>
          <a:lstStyle/>
          <a:p>
            <a:pPr>
              <a:lnSpc>
                <a:spcPct val="115000"/>
              </a:lnSpc>
              <a:spcAft>
                <a:spcPts val="800"/>
              </a:spcAft>
              <a:buNone/>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Likestilling kan bidra til et mer </a:t>
            </a:r>
            <a:r>
              <a:rPr lang="nb-NO" sz="1800" b="1" kern="100" dirty="0">
                <a:effectLst/>
                <a:latin typeface="Aptos" panose="020B0004020202020204" pitchFamily="34" charset="0"/>
                <a:ea typeface="Aptos" panose="020B0004020202020204" pitchFamily="34" charset="0"/>
                <a:cs typeface="Times New Roman" panose="02020603050405020304" pitchFamily="18" charset="0"/>
              </a:rPr>
              <a:t>rettferdig og inkluderende arbeidsmiljø.</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Når alle ansatte, uavhengig av kjønn, har like muligheter til å utvikle seg og bidra, skapes det en kultur av respekt og samarbeid. Dette kan føre til økt trivsel blant de ansatte, som igjen kan resultere i høyere produktivitet og lavere turnover blant de ansatte. </a:t>
            </a:r>
          </a:p>
          <a:p>
            <a:pPr>
              <a:lnSpc>
                <a:spcPct val="115000"/>
              </a:lnSpc>
              <a:spcAft>
                <a:spcPts val="800"/>
              </a:spcAft>
              <a:buNone/>
            </a:pP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I en sektor som maritim næring, hvor arbeidsforholdene ofte kan være krevende og isolerte, er det spesielt viktig å ha et arbeidsmiljø som fremmer trivsel og samarbeid.</a:t>
            </a:r>
          </a:p>
          <a:p>
            <a:endParaRPr lang="nb-NO" dirty="0"/>
          </a:p>
          <a:p>
            <a:r>
              <a:rPr lang="nb-NO" dirty="0"/>
              <a:t>Figur: illustrert av Microsoft </a:t>
            </a:r>
            <a:r>
              <a:rPr lang="nb-NO" dirty="0" err="1"/>
              <a:t>Copilot</a:t>
            </a:r>
            <a:r>
              <a:rPr lang="nb-NO" dirty="0"/>
              <a:t>, en AI-assistent.</a:t>
            </a:r>
          </a:p>
        </p:txBody>
      </p:sp>
      <p:sp>
        <p:nvSpPr>
          <p:cNvPr id="4" name="Plassholder for lysbildenummer 3">
            <a:extLst>
              <a:ext uri="{FF2B5EF4-FFF2-40B4-BE49-F238E27FC236}">
                <a16:creationId xmlns:a16="http://schemas.microsoft.com/office/drawing/2014/main" id="{C7782EB0-6770-F054-6A96-088BE9373A79}"/>
              </a:ext>
            </a:extLst>
          </p:cNvPr>
          <p:cNvSpPr>
            <a:spLocks noGrp="1"/>
          </p:cNvSpPr>
          <p:nvPr>
            <p:ph type="sldNum" sz="quarter" idx="5"/>
          </p:nvPr>
        </p:nvSpPr>
        <p:spPr/>
        <p:txBody>
          <a:bodyPr/>
          <a:lstStyle/>
          <a:p>
            <a:fld id="{ECF61010-472B-4DD4-B645-5D466FA83E3B}" type="slidenum">
              <a:rPr lang="nb-NO" smtClean="0"/>
              <a:t>4</a:t>
            </a:fld>
            <a:endParaRPr lang="nb-NO"/>
          </a:p>
        </p:txBody>
      </p:sp>
    </p:spTree>
    <p:extLst>
      <p:ext uri="{BB962C8B-B14F-4D97-AF65-F5344CB8AC3E}">
        <p14:creationId xmlns:p14="http://schemas.microsoft.com/office/powerpoint/2010/main" val="1066934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CB4BB-6503-A73B-1C7F-9BD8E697A80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A10F6EA-B1B3-2F0A-8D1F-FD3A328F225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BFEC48B1-295C-8765-9D74-9CC64CAF9678}"/>
              </a:ext>
            </a:extLst>
          </p:cNvPr>
          <p:cNvSpPr>
            <a:spLocks noGrp="1"/>
          </p:cNvSpPr>
          <p:nvPr>
            <p:ph type="body" idx="1"/>
          </p:nvPr>
        </p:nvSpPr>
        <p:spPr/>
        <p:txBody>
          <a:bodyPr/>
          <a:lstStyle/>
          <a:p>
            <a:pPr>
              <a:lnSpc>
                <a:spcPct val="115000"/>
              </a:lnSpc>
              <a:spcAft>
                <a:spcPts val="800"/>
              </a:spcAft>
              <a:buNone/>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Likestilling kan bidra </a:t>
            </a:r>
            <a:r>
              <a:rPr lang="nb-NO" sz="1800" b="1" kern="100" dirty="0">
                <a:effectLst/>
                <a:latin typeface="Aptos" panose="020B0004020202020204" pitchFamily="34" charset="0"/>
                <a:ea typeface="Aptos" panose="020B0004020202020204" pitchFamily="34" charset="0"/>
                <a:cs typeface="Times New Roman" panose="02020603050405020304" pitchFamily="18" charset="0"/>
              </a:rPr>
              <a:t>til økt innovasjon og konkurransekraft</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Mangfold på arbeidsplassen kan føre til bedre problemløsning og mer kreative løsninger. Når mennesker med ulike bakgrunner og perspektiver samarbeider, kan de utfordre hverandres antakelser og komme opp med nye ideer. </a:t>
            </a:r>
          </a:p>
          <a:p>
            <a:pPr>
              <a:lnSpc>
                <a:spcPct val="115000"/>
              </a:lnSpc>
              <a:spcAft>
                <a:spcPts val="800"/>
              </a:spcAft>
            </a:pP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I en globalisert verden hvor maritim næring står overfor stadig mer komplekse utfordringer, kan evnen til å tenke nytt og tilpasse seg raskt være avgjørende for suksess.</a:t>
            </a:r>
          </a:p>
          <a:p>
            <a:endParaRPr lang="nb-NO" dirty="0"/>
          </a:p>
          <a:p>
            <a:r>
              <a:rPr lang="nb-NO" dirty="0"/>
              <a:t>Figur: illustrert av Microsoft </a:t>
            </a:r>
            <a:r>
              <a:rPr lang="nb-NO" dirty="0" err="1"/>
              <a:t>Copilot</a:t>
            </a:r>
            <a:r>
              <a:rPr lang="nb-NO" dirty="0"/>
              <a:t>, en AI-assistent.</a:t>
            </a:r>
          </a:p>
        </p:txBody>
      </p:sp>
      <p:sp>
        <p:nvSpPr>
          <p:cNvPr id="4" name="Plassholder for lysbildenummer 3">
            <a:extLst>
              <a:ext uri="{FF2B5EF4-FFF2-40B4-BE49-F238E27FC236}">
                <a16:creationId xmlns:a16="http://schemas.microsoft.com/office/drawing/2014/main" id="{B0D218B4-B2E6-7B3F-B5F7-0B90ACA5558F}"/>
              </a:ext>
            </a:extLst>
          </p:cNvPr>
          <p:cNvSpPr>
            <a:spLocks noGrp="1"/>
          </p:cNvSpPr>
          <p:nvPr>
            <p:ph type="sldNum" sz="quarter" idx="5"/>
          </p:nvPr>
        </p:nvSpPr>
        <p:spPr/>
        <p:txBody>
          <a:bodyPr/>
          <a:lstStyle/>
          <a:p>
            <a:fld id="{ECF61010-472B-4DD4-B645-5D466FA83E3B}" type="slidenum">
              <a:rPr lang="nb-NO" smtClean="0"/>
              <a:t>5</a:t>
            </a:fld>
            <a:endParaRPr lang="nb-NO"/>
          </a:p>
        </p:txBody>
      </p:sp>
    </p:spTree>
    <p:extLst>
      <p:ext uri="{BB962C8B-B14F-4D97-AF65-F5344CB8AC3E}">
        <p14:creationId xmlns:p14="http://schemas.microsoft.com/office/powerpoint/2010/main" val="1741409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4E772-C45F-78CC-695E-250E11F1CB5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7530C96-72EA-D395-F730-99B9ED5C7DE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00171AB-261C-5A60-08A8-0E0F36A63906}"/>
              </a:ext>
            </a:extLst>
          </p:cNvPr>
          <p:cNvSpPr>
            <a:spLocks noGrp="1"/>
          </p:cNvSpPr>
          <p:nvPr>
            <p:ph type="body" idx="1"/>
          </p:nvPr>
        </p:nvSpPr>
        <p:spPr/>
        <p:txBody>
          <a:bodyPr/>
          <a:lstStyle/>
          <a:p>
            <a:r>
              <a:rPr lang="nb-NO" sz="1800" dirty="0">
                <a:effectLst/>
                <a:latin typeface="Aptos" panose="020B0004020202020204" pitchFamily="34" charset="0"/>
                <a:ea typeface="Aptos" panose="020B0004020202020204" pitchFamily="34" charset="0"/>
                <a:cs typeface="Times New Roman" panose="02020603050405020304" pitchFamily="18" charset="0"/>
              </a:rPr>
              <a:t>Likestilling er også et spørsmål om </a:t>
            </a:r>
            <a:r>
              <a:rPr lang="nb-NO" sz="1800" b="1" dirty="0">
                <a:effectLst/>
                <a:latin typeface="Aptos" panose="020B0004020202020204" pitchFamily="34" charset="0"/>
                <a:ea typeface="Aptos" panose="020B0004020202020204" pitchFamily="34" charset="0"/>
                <a:cs typeface="Times New Roman" panose="02020603050405020304" pitchFamily="18" charset="0"/>
              </a:rPr>
              <a:t>rettferdighet og menneskerettigheter</a:t>
            </a:r>
            <a:r>
              <a:rPr lang="nb-NO" sz="1800" dirty="0">
                <a:effectLst/>
                <a:latin typeface="Aptos" panose="020B0004020202020204" pitchFamily="34" charset="0"/>
                <a:ea typeface="Aptos" panose="020B0004020202020204" pitchFamily="34" charset="0"/>
                <a:cs typeface="Times New Roman" panose="02020603050405020304" pitchFamily="18" charset="0"/>
              </a:rPr>
              <a:t>.</a:t>
            </a:r>
          </a:p>
          <a:p>
            <a:r>
              <a:rPr lang="nb-NO" sz="1800" dirty="0">
                <a:effectLst/>
                <a:latin typeface="Aptos" panose="020B0004020202020204" pitchFamily="34" charset="0"/>
                <a:ea typeface="Aptos" panose="020B0004020202020204" pitchFamily="34" charset="0"/>
                <a:cs typeface="Times New Roman" panose="02020603050405020304" pitchFamily="18" charset="0"/>
              </a:rPr>
              <a:t> </a:t>
            </a:r>
          </a:p>
          <a:p>
            <a:r>
              <a:rPr lang="nb-NO" sz="1800" dirty="0">
                <a:effectLst/>
                <a:latin typeface="Aptos" panose="020B0004020202020204" pitchFamily="34" charset="0"/>
                <a:ea typeface="Aptos" panose="020B0004020202020204" pitchFamily="34" charset="0"/>
                <a:cs typeface="Times New Roman" panose="02020603050405020304" pitchFamily="18" charset="0"/>
              </a:rPr>
              <a:t>Alle mennesker, uavhengig av kjønn, har rett til like muligheter og rettferdig behandling på arbeidsplassen. Dette er ikke bare en moralsk forpliktelse, men også en juridisk forpliktelse i mange land. Ved å fremme likestilling, kan maritim næring bidra til å oppfylle disse forpliktelsene og sette et eksempel for andre sektorer.</a:t>
            </a:r>
            <a:endParaRPr lang="nb-NO" dirty="0"/>
          </a:p>
          <a:p>
            <a:endParaRPr lang="nb-NO" dirty="0"/>
          </a:p>
          <a:p>
            <a:r>
              <a:rPr lang="nb-NO" dirty="0"/>
              <a:t>Figur: illustrert av Microsoft </a:t>
            </a:r>
            <a:r>
              <a:rPr lang="nb-NO" dirty="0" err="1"/>
              <a:t>Copilot</a:t>
            </a:r>
            <a:r>
              <a:rPr lang="nb-NO" dirty="0"/>
              <a:t>, en AI-assistent.</a:t>
            </a:r>
          </a:p>
        </p:txBody>
      </p:sp>
      <p:sp>
        <p:nvSpPr>
          <p:cNvPr id="4" name="Plassholder for lysbildenummer 3">
            <a:extLst>
              <a:ext uri="{FF2B5EF4-FFF2-40B4-BE49-F238E27FC236}">
                <a16:creationId xmlns:a16="http://schemas.microsoft.com/office/drawing/2014/main" id="{302AD8F4-975F-2CCA-F35D-819D6D5560AA}"/>
              </a:ext>
            </a:extLst>
          </p:cNvPr>
          <p:cNvSpPr>
            <a:spLocks noGrp="1"/>
          </p:cNvSpPr>
          <p:nvPr>
            <p:ph type="sldNum" sz="quarter" idx="5"/>
          </p:nvPr>
        </p:nvSpPr>
        <p:spPr/>
        <p:txBody>
          <a:bodyPr/>
          <a:lstStyle/>
          <a:p>
            <a:fld id="{ECF61010-472B-4DD4-B645-5D466FA83E3B}" type="slidenum">
              <a:rPr lang="nb-NO" smtClean="0"/>
              <a:t>6</a:t>
            </a:fld>
            <a:endParaRPr lang="nb-NO"/>
          </a:p>
        </p:txBody>
      </p:sp>
    </p:spTree>
    <p:extLst>
      <p:ext uri="{BB962C8B-B14F-4D97-AF65-F5344CB8AC3E}">
        <p14:creationId xmlns:p14="http://schemas.microsoft.com/office/powerpoint/2010/main" val="227493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B5E7D-FD44-2401-E7EA-4421002F44A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4EE1F36-186C-5847-FFE0-6398D1B4D2E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624C8DD-22A2-03B0-3619-C586AA9B5F71}"/>
              </a:ext>
            </a:extLst>
          </p:cNvPr>
          <p:cNvSpPr>
            <a:spLocks noGrp="1"/>
          </p:cNvSpPr>
          <p:nvPr>
            <p:ph type="body" idx="1"/>
          </p:nvPr>
        </p:nvSpPr>
        <p:spPr/>
        <p:txBody>
          <a:bodyPr/>
          <a:lstStyle/>
          <a:p>
            <a:pPr>
              <a:lnSpc>
                <a:spcPct val="115000"/>
              </a:lnSpc>
              <a:spcAft>
                <a:spcPts val="800"/>
              </a:spcAft>
              <a:buNone/>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I Norge ha vi likestillings- og diskrimineringsloven, som skal fremme likestilling og hindre diskriminering på grunn av kjønn, graviditet, permisjon ved fødsel eller adopsjon, omsorgsoppgaver, etnisitet, religion, livssyn, funksjonsnedsettelse, seksuell orientering, kjønnsidentitet, kjønnsuttrykk, alder og andre vesentlige forhold ved en person. Loven tar særlig sikte på å bedre kvinners og minoriteters stilling. </a:t>
            </a:r>
            <a:endParaRPr lang="nb-NO" dirty="0"/>
          </a:p>
          <a:p>
            <a:endParaRPr lang="nb-NO" dirty="0"/>
          </a:p>
          <a:p>
            <a:r>
              <a:rPr lang="nb-NO" dirty="0"/>
              <a:t>Figur: illustrert av Microsoft </a:t>
            </a:r>
            <a:r>
              <a:rPr lang="nb-NO" dirty="0" err="1"/>
              <a:t>Copilot</a:t>
            </a:r>
            <a:r>
              <a:rPr lang="nb-NO" dirty="0"/>
              <a:t>, en AI-assistent.</a:t>
            </a:r>
          </a:p>
        </p:txBody>
      </p:sp>
      <p:sp>
        <p:nvSpPr>
          <p:cNvPr id="4" name="Plassholder for lysbildenummer 3">
            <a:extLst>
              <a:ext uri="{FF2B5EF4-FFF2-40B4-BE49-F238E27FC236}">
                <a16:creationId xmlns:a16="http://schemas.microsoft.com/office/drawing/2014/main" id="{B1D32DAB-77C6-EBEF-EFE1-F27F781DA132}"/>
              </a:ext>
            </a:extLst>
          </p:cNvPr>
          <p:cNvSpPr>
            <a:spLocks noGrp="1"/>
          </p:cNvSpPr>
          <p:nvPr>
            <p:ph type="sldNum" sz="quarter" idx="5"/>
          </p:nvPr>
        </p:nvSpPr>
        <p:spPr/>
        <p:txBody>
          <a:bodyPr/>
          <a:lstStyle/>
          <a:p>
            <a:fld id="{ECF61010-472B-4DD4-B645-5D466FA83E3B}" type="slidenum">
              <a:rPr lang="nb-NO" smtClean="0"/>
              <a:t>7</a:t>
            </a:fld>
            <a:endParaRPr lang="nb-NO"/>
          </a:p>
        </p:txBody>
      </p:sp>
    </p:spTree>
    <p:extLst>
      <p:ext uri="{BB962C8B-B14F-4D97-AF65-F5344CB8AC3E}">
        <p14:creationId xmlns:p14="http://schemas.microsoft.com/office/powerpoint/2010/main" val="2569237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F4252-F9E0-A8D5-5DFD-6C892421C84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49451CC-EDC7-199E-716A-CEC83CD4E8B5}"/>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9D9064C-604D-636D-996A-FD4F15F51FED}"/>
              </a:ext>
            </a:extLst>
          </p:cNvPr>
          <p:cNvSpPr>
            <a:spLocks noGrp="1"/>
          </p:cNvSpPr>
          <p:nvPr>
            <p:ph type="body" idx="1"/>
          </p:nvPr>
        </p:nvSpPr>
        <p:spPr/>
        <p:txBody>
          <a:bodyPr/>
          <a:lstStyle/>
          <a:p>
            <a:pPr>
              <a:lnSpc>
                <a:spcPct val="115000"/>
              </a:lnSpc>
              <a:spcAft>
                <a:spcPts val="600"/>
              </a:spcAft>
              <a:buNone/>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I 2023 kom den norske regjeringen ut med en egen likestillingsstrategi for maritim næring </a:t>
            </a:r>
          </a:p>
          <a:p>
            <a:pPr>
              <a:lnSpc>
                <a:spcPct val="115000"/>
              </a:lnSpc>
              <a:spcAft>
                <a:spcPts val="600"/>
              </a:spcAft>
            </a:pP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nb-NO" sz="1800" kern="100" dirty="0">
                <a:effectLst/>
                <a:latin typeface="Aptos" panose="020B0004020202020204" pitchFamily="34" charset="0"/>
                <a:ea typeface="Aptos" panose="020B0004020202020204" pitchFamily="34" charset="0"/>
                <a:cs typeface="Times New Roman" panose="02020603050405020304" pitchFamily="18" charset="0"/>
              </a:rPr>
              <a:t>Daværende fiskeri og havminister Bjørnar Selnes Skjæran skrev der at «Arbeidsvilkår og betingelser, utstyr og uniformer kun tilpasset menn, kultur og arbeidsmiljø, er pekt på som forklaringer på hvorfor det ikke er flere kvinner i maritim næring. Flere kvinner opplever å ikke bli møtt med respekt på arbeidsplassen, og flere har opplevd å bli trakassert. Det er forhold som er helt uakseptable i norsk arbeidsliv.»</a:t>
            </a:r>
          </a:p>
          <a:p>
            <a:endParaRPr lang="nb-NO" dirty="0"/>
          </a:p>
          <a:p>
            <a:r>
              <a:rPr lang="nb-NO" dirty="0"/>
              <a:t>Link til </a:t>
            </a:r>
            <a:r>
              <a:rPr lang="nb-NO" dirty="0" err="1"/>
              <a:t>likestillingstrategi</a:t>
            </a:r>
            <a:r>
              <a:rPr lang="nb-NO" dirty="0"/>
              <a:t>: https://www.regjeringen.no/no/dokumenter/likestillingsstrategi-for-maritim-naring/id2983205/</a:t>
            </a:r>
            <a:endParaRPr lang="nb-NO" b="0" i="0" dirty="0">
              <a:solidFill>
                <a:srgbClr val="333333"/>
              </a:solidFill>
              <a:effectLst/>
              <a:latin typeface="-apple-system"/>
            </a:endParaRPr>
          </a:p>
          <a:p>
            <a:endParaRPr lang="nb-NO" dirty="0"/>
          </a:p>
        </p:txBody>
      </p:sp>
      <p:sp>
        <p:nvSpPr>
          <p:cNvPr id="4" name="Plassholder for lysbildenummer 3">
            <a:extLst>
              <a:ext uri="{FF2B5EF4-FFF2-40B4-BE49-F238E27FC236}">
                <a16:creationId xmlns:a16="http://schemas.microsoft.com/office/drawing/2014/main" id="{7177C5F6-89EA-8549-5356-16A86CECD564}"/>
              </a:ext>
            </a:extLst>
          </p:cNvPr>
          <p:cNvSpPr>
            <a:spLocks noGrp="1"/>
          </p:cNvSpPr>
          <p:nvPr>
            <p:ph type="sldNum" sz="quarter" idx="5"/>
          </p:nvPr>
        </p:nvSpPr>
        <p:spPr/>
        <p:txBody>
          <a:bodyPr/>
          <a:lstStyle/>
          <a:p>
            <a:fld id="{ECF61010-472B-4DD4-B645-5D466FA83E3B}" type="slidenum">
              <a:rPr lang="nb-NO" smtClean="0"/>
              <a:t>8</a:t>
            </a:fld>
            <a:endParaRPr lang="nb-NO"/>
          </a:p>
        </p:txBody>
      </p:sp>
    </p:spTree>
    <p:extLst>
      <p:ext uri="{BB962C8B-B14F-4D97-AF65-F5344CB8AC3E}">
        <p14:creationId xmlns:p14="http://schemas.microsoft.com/office/powerpoint/2010/main" val="2595172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2CBCB-4E91-8EBC-DB1B-30AF37B765B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9D7D817-F58E-DD40-9AF7-436BFF03EDA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DF6FC7C-132E-3928-C185-3E7A41B62E9C}"/>
              </a:ext>
            </a:extLst>
          </p:cNvPr>
          <p:cNvSpPr>
            <a:spLocks noGrp="1"/>
          </p:cNvSpPr>
          <p:nvPr>
            <p:ph type="body" idx="1"/>
          </p:nvPr>
        </p:nvSpPr>
        <p:spPr/>
        <p:txBody>
          <a:bodyPr/>
          <a:lstStyle/>
          <a:p>
            <a:r>
              <a:rPr lang="nb-NO" dirty="0"/>
              <a:t>Likestillingsstrategien bygger på en rapport som kom ut i 2022. Rapporten belyser status og utvikling når det gjelder mangfold og kjønnslikestilling i maritime næringer og utdanninger. </a:t>
            </a:r>
          </a:p>
          <a:p>
            <a:endParaRPr lang="nb-NO" dirty="0"/>
          </a:p>
          <a:p>
            <a:r>
              <a:rPr lang="nb-NO" dirty="0"/>
              <a:t>Link til rapport: https://www.ostforsk.no/publikasjoner/likestilling-og-mangfold-i-maritim-naering-og-utdanning-en-kartlegging/</a:t>
            </a:r>
            <a:endParaRPr lang="nb-NO" b="0" i="0" dirty="0">
              <a:solidFill>
                <a:srgbClr val="333333"/>
              </a:solidFill>
              <a:effectLst/>
              <a:latin typeface="-apple-system"/>
            </a:endParaRPr>
          </a:p>
          <a:p>
            <a:endParaRPr lang="nb-NO" dirty="0"/>
          </a:p>
        </p:txBody>
      </p:sp>
      <p:sp>
        <p:nvSpPr>
          <p:cNvPr id="4" name="Plassholder for lysbildenummer 3">
            <a:extLst>
              <a:ext uri="{FF2B5EF4-FFF2-40B4-BE49-F238E27FC236}">
                <a16:creationId xmlns:a16="http://schemas.microsoft.com/office/drawing/2014/main" id="{E80614D7-5057-BC35-1F50-1C55D6CC2B2F}"/>
              </a:ext>
            </a:extLst>
          </p:cNvPr>
          <p:cNvSpPr>
            <a:spLocks noGrp="1"/>
          </p:cNvSpPr>
          <p:nvPr>
            <p:ph type="sldNum" sz="quarter" idx="5"/>
          </p:nvPr>
        </p:nvSpPr>
        <p:spPr/>
        <p:txBody>
          <a:bodyPr/>
          <a:lstStyle/>
          <a:p>
            <a:fld id="{ECF61010-472B-4DD4-B645-5D466FA83E3B}" type="slidenum">
              <a:rPr lang="nb-NO" smtClean="0"/>
              <a:t>9</a:t>
            </a:fld>
            <a:endParaRPr lang="nb-NO"/>
          </a:p>
        </p:txBody>
      </p:sp>
    </p:spTree>
    <p:extLst>
      <p:ext uri="{BB962C8B-B14F-4D97-AF65-F5344CB8AC3E}">
        <p14:creationId xmlns:p14="http://schemas.microsoft.com/office/powerpoint/2010/main" val="4100359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78B761-4541-26A2-22C6-AE73FE5E53E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1501E85B-DA27-4521-CD90-49D47CFC75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EAFD7712-250C-512D-3CFD-6800659258B1}"/>
              </a:ext>
            </a:extLst>
          </p:cNvPr>
          <p:cNvSpPr>
            <a:spLocks noGrp="1"/>
          </p:cNvSpPr>
          <p:nvPr>
            <p:ph type="dt" sz="half" idx="10"/>
          </p:nvPr>
        </p:nvSpPr>
        <p:spPr/>
        <p:txBody>
          <a:bodyPr/>
          <a:lstStyle/>
          <a:p>
            <a:fld id="{214BDAFE-EE58-4AE9-96E0-E4A00E4989D5}" type="datetimeFigureOut">
              <a:rPr lang="nb-NO" smtClean="0"/>
              <a:t>25.04.2025</a:t>
            </a:fld>
            <a:endParaRPr lang="nb-NO"/>
          </a:p>
        </p:txBody>
      </p:sp>
      <p:sp>
        <p:nvSpPr>
          <p:cNvPr id="5" name="Plassholder for bunntekst 4">
            <a:extLst>
              <a:ext uri="{FF2B5EF4-FFF2-40B4-BE49-F238E27FC236}">
                <a16:creationId xmlns:a16="http://schemas.microsoft.com/office/drawing/2014/main" id="{C2778CCD-ED28-5E9C-635A-700F6988311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A90E23D-5B8F-E497-9FED-68B746E49184}"/>
              </a:ext>
            </a:extLst>
          </p:cNvPr>
          <p:cNvSpPr>
            <a:spLocks noGrp="1"/>
          </p:cNvSpPr>
          <p:nvPr>
            <p:ph type="sldNum" sz="quarter" idx="12"/>
          </p:nvPr>
        </p:nvSpPr>
        <p:spPr/>
        <p:txBody>
          <a:bodyPr/>
          <a:lstStyle/>
          <a:p>
            <a:fld id="{D5E6FE05-E37E-4DD7-B643-A4AFAF4C04DF}" type="slidenum">
              <a:rPr lang="nb-NO" smtClean="0"/>
              <a:t>‹#›</a:t>
            </a:fld>
            <a:endParaRPr lang="nb-NO"/>
          </a:p>
        </p:txBody>
      </p:sp>
    </p:spTree>
    <p:extLst>
      <p:ext uri="{BB962C8B-B14F-4D97-AF65-F5344CB8AC3E}">
        <p14:creationId xmlns:p14="http://schemas.microsoft.com/office/powerpoint/2010/main" val="4202114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67203D-D668-A798-63BA-86AB2E9993C8}"/>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1A33E998-8669-C65A-B6FD-2DD152CCCA89}"/>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0D7C07A-0C73-52B3-4BD5-BB999F1BC0FA}"/>
              </a:ext>
            </a:extLst>
          </p:cNvPr>
          <p:cNvSpPr>
            <a:spLocks noGrp="1"/>
          </p:cNvSpPr>
          <p:nvPr>
            <p:ph type="dt" sz="half" idx="10"/>
          </p:nvPr>
        </p:nvSpPr>
        <p:spPr/>
        <p:txBody>
          <a:bodyPr/>
          <a:lstStyle/>
          <a:p>
            <a:fld id="{214BDAFE-EE58-4AE9-96E0-E4A00E4989D5}" type="datetimeFigureOut">
              <a:rPr lang="nb-NO" smtClean="0"/>
              <a:t>25.04.2025</a:t>
            </a:fld>
            <a:endParaRPr lang="nb-NO"/>
          </a:p>
        </p:txBody>
      </p:sp>
      <p:sp>
        <p:nvSpPr>
          <p:cNvPr id="5" name="Plassholder for bunntekst 4">
            <a:extLst>
              <a:ext uri="{FF2B5EF4-FFF2-40B4-BE49-F238E27FC236}">
                <a16:creationId xmlns:a16="http://schemas.microsoft.com/office/drawing/2014/main" id="{40650E5A-A9CE-E556-C000-A7CD49EE633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276481D-F5CC-8CE8-75E5-1D666B825D53}"/>
              </a:ext>
            </a:extLst>
          </p:cNvPr>
          <p:cNvSpPr>
            <a:spLocks noGrp="1"/>
          </p:cNvSpPr>
          <p:nvPr>
            <p:ph type="sldNum" sz="quarter" idx="12"/>
          </p:nvPr>
        </p:nvSpPr>
        <p:spPr/>
        <p:txBody>
          <a:bodyPr/>
          <a:lstStyle/>
          <a:p>
            <a:fld id="{D5E6FE05-E37E-4DD7-B643-A4AFAF4C04DF}" type="slidenum">
              <a:rPr lang="nb-NO" smtClean="0"/>
              <a:t>‹#›</a:t>
            </a:fld>
            <a:endParaRPr lang="nb-NO"/>
          </a:p>
        </p:txBody>
      </p:sp>
    </p:spTree>
    <p:extLst>
      <p:ext uri="{BB962C8B-B14F-4D97-AF65-F5344CB8AC3E}">
        <p14:creationId xmlns:p14="http://schemas.microsoft.com/office/powerpoint/2010/main" val="4021770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D60C986-022B-2969-F859-84ACEF202E8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851D065C-0F9A-A203-4443-69440D81DAA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63A9813-1438-30DE-D87A-5F1692D71886}"/>
              </a:ext>
            </a:extLst>
          </p:cNvPr>
          <p:cNvSpPr>
            <a:spLocks noGrp="1"/>
          </p:cNvSpPr>
          <p:nvPr>
            <p:ph type="dt" sz="half" idx="10"/>
          </p:nvPr>
        </p:nvSpPr>
        <p:spPr/>
        <p:txBody>
          <a:bodyPr/>
          <a:lstStyle/>
          <a:p>
            <a:fld id="{214BDAFE-EE58-4AE9-96E0-E4A00E4989D5}" type="datetimeFigureOut">
              <a:rPr lang="nb-NO" smtClean="0"/>
              <a:t>25.04.2025</a:t>
            </a:fld>
            <a:endParaRPr lang="nb-NO"/>
          </a:p>
        </p:txBody>
      </p:sp>
      <p:sp>
        <p:nvSpPr>
          <p:cNvPr id="5" name="Plassholder for bunntekst 4">
            <a:extLst>
              <a:ext uri="{FF2B5EF4-FFF2-40B4-BE49-F238E27FC236}">
                <a16:creationId xmlns:a16="http://schemas.microsoft.com/office/drawing/2014/main" id="{AD940746-A97B-95B5-DE63-5AE24CEDD8B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6AEF6A6-C0DA-36DF-5EA6-697F1A3DB109}"/>
              </a:ext>
            </a:extLst>
          </p:cNvPr>
          <p:cNvSpPr>
            <a:spLocks noGrp="1"/>
          </p:cNvSpPr>
          <p:nvPr>
            <p:ph type="sldNum" sz="quarter" idx="12"/>
          </p:nvPr>
        </p:nvSpPr>
        <p:spPr/>
        <p:txBody>
          <a:bodyPr/>
          <a:lstStyle/>
          <a:p>
            <a:fld id="{D5E6FE05-E37E-4DD7-B643-A4AFAF4C04DF}" type="slidenum">
              <a:rPr lang="nb-NO" smtClean="0"/>
              <a:t>‹#›</a:t>
            </a:fld>
            <a:endParaRPr lang="nb-NO"/>
          </a:p>
        </p:txBody>
      </p:sp>
    </p:spTree>
    <p:extLst>
      <p:ext uri="{BB962C8B-B14F-4D97-AF65-F5344CB8AC3E}">
        <p14:creationId xmlns:p14="http://schemas.microsoft.com/office/powerpoint/2010/main" val="139938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D4DF96-6F55-40BA-F03A-5D24C36BD67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75221A4-D7AF-5AD8-8887-AFD1B5F3A97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F2EB3BF-3B3D-3E35-5CEA-81C38601B475}"/>
              </a:ext>
            </a:extLst>
          </p:cNvPr>
          <p:cNvSpPr>
            <a:spLocks noGrp="1"/>
          </p:cNvSpPr>
          <p:nvPr>
            <p:ph type="dt" sz="half" idx="10"/>
          </p:nvPr>
        </p:nvSpPr>
        <p:spPr/>
        <p:txBody>
          <a:bodyPr/>
          <a:lstStyle/>
          <a:p>
            <a:fld id="{214BDAFE-EE58-4AE9-96E0-E4A00E4989D5}" type="datetimeFigureOut">
              <a:rPr lang="nb-NO" smtClean="0"/>
              <a:t>25.04.2025</a:t>
            </a:fld>
            <a:endParaRPr lang="nb-NO"/>
          </a:p>
        </p:txBody>
      </p:sp>
      <p:sp>
        <p:nvSpPr>
          <p:cNvPr id="5" name="Plassholder for bunntekst 4">
            <a:extLst>
              <a:ext uri="{FF2B5EF4-FFF2-40B4-BE49-F238E27FC236}">
                <a16:creationId xmlns:a16="http://schemas.microsoft.com/office/drawing/2014/main" id="{750A0230-FCCD-B822-DFFD-320D98A894A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39F4ACD-6F4C-9FBA-5740-36A49E28E89D}"/>
              </a:ext>
            </a:extLst>
          </p:cNvPr>
          <p:cNvSpPr>
            <a:spLocks noGrp="1"/>
          </p:cNvSpPr>
          <p:nvPr>
            <p:ph type="sldNum" sz="quarter" idx="12"/>
          </p:nvPr>
        </p:nvSpPr>
        <p:spPr/>
        <p:txBody>
          <a:bodyPr/>
          <a:lstStyle/>
          <a:p>
            <a:fld id="{D5E6FE05-E37E-4DD7-B643-A4AFAF4C04DF}" type="slidenum">
              <a:rPr lang="nb-NO" smtClean="0"/>
              <a:t>‹#›</a:t>
            </a:fld>
            <a:endParaRPr lang="nb-NO"/>
          </a:p>
        </p:txBody>
      </p:sp>
    </p:spTree>
    <p:extLst>
      <p:ext uri="{BB962C8B-B14F-4D97-AF65-F5344CB8AC3E}">
        <p14:creationId xmlns:p14="http://schemas.microsoft.com/office/powerpoint/2010/main" val="273489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ACDB17-5F84-F26D-7693-1B880F5EAA42}"/>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6C126FC-81B6-1951-E3C9-F812CD55542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470E826E-2BAF-6FFF-B57F-E6D88FFB979C}"/>
              </a:ext>
            </a:extLst>
          </p:cNvPr>
          <p:cNvSpPr>
            <a:spLocks noGrp="1"/>
          </p:cNvSpPr>
          <p:nvPr>
            <p:ph type="dt" sz="half" idx="10"/>
          </p:nvPr>
        </p:nvSpPr>
        <p:spPr/>
        <p:txBody>
          <a:bodyPr/>
          <a:lstStyle/>
          <a:p>
            <a:fld id="{214BDAFE-EE58-4AE9-96E0-E4A00E4989D5}" type="datetimeFigureOut">
              <a:rPr lang="nb-NO" smtClean="0"/>
              <a:t>25.04.2025</a:t>
            </a:fld>
            <a:endParaRPr lang="nb-NO"/>
          </a:p>
        </p:txBody>
      </p:sp>
      <p:sp>
        <p:nvSpPr>
          <p:cNvPr id="5" name="Plassholder for bunntekst 4">
            <a:extLst>
              <a:ext uri="{FF2B5EF4-FFF2-40B4-BE49-F238E27FC236}">
                <a16:creationId xmlns:a16="http://schemas.microsoft.com/office/drawing/2014/main" id="{167DE0A9-B1C0-6735-ABCA-B87F93A6173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E685B8F-DB7F-14DC-39B4-E4988DC19762}"/>
              </a:ext>
            </a:extLst>
          </p:cNvPr>
          <p:cNvSpPr>
            <a:spLocks noGrp="1"/>
          </p:cNvSpPr>
          <p:nvPr>
            <p:ph type="sldNum" sz="quarter" idx="12"/>
          </p:nvPr>
        </p:nvSpPr>
        <p:spPr/>
        <p:txBody>
          <a:bodyPr/>
          <a:lstStyle/>
          <a:p>
            <a:fld id="{D5E6FE05-E37E-4DD7-B643-A4AFAF4C04DF}" type="slidenum">
              <a:rPr lang="nb-NO" smtClean="0"/>
              <a:t>‹#›</a:t>
            </a:fld>
            <a:endParaRPr lang="nb-NO"/>
          </a:p>
        </p:txBody>
      </p:sp>
    </p:spTree>
    <p:extLst>
      <p:ext uri="{BB962C8B-B14F-4D97-AF65-F5344CB8AC3E}">
        <p14:creationId xmlns:p14="http://schemas.microsoft.com/office/powerpoint/2010/main" val="769952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6FCC92-32D5-6518-A8C0-924BC409B7F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FD7EE66-F17C-1862-8485-AC7566E38E79}"/>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2F4627CC-37FF-811D-27D8-F2719F6DC04C}"/>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4A514AB-6AC2-9622-D083-F95429719FAB}"/>
              </a:ext>
            </a:extLst>
          </p:cNvPr>
          <p:cNvSpPr>
            <a:spLocks noGrp="1"/>
          </p:cNvSpPr>
          <p:nvPr>
            <p:ph type="dt" sz="half" idx="10"/>
          </p:nvPr>
        </p:nvSpPr>
        <p:spPr/>
        <p:txBody>
          <a:bodyPr/>
          <a:lstStyle/>
          <a:p>
            <a:fld id="{214BDAFE-EE58-4AE9-96E0-E4A00E4989D5}" type="datetimeFigureOut">
              <a:rPr lang="nb-NO" smtClean="0"/>
              <a:t>25.04.2025</a:t>
            </a:fld>
            <a:endParaRPr lang="nb-NO"/>
          </a:p>
        </p:txBody>
      </p:sp>
      <p:sp>
        <p:nvSpPr>
          <p:cNvPr id="6" name="Plassholder for bunntekst 5">
            <a:extLst>
              <a:ext uri="{FF2B5EF4-FFF2-40B4-BE49-F238E27FC236}">
                <a16:creationId xmlns:a16="http://schemas.microsoft.com/office/drawing/2014/main" id="{87C1E8C6-41A0-B025-580E-6227E49E237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0E468CD-E134-E647-2942-24420E481BEA}"/>
              </a:ext>
            </a:extLst>
          </p:cNvPr>
          <p:cNvSpPr>
            <a:spLocks noGrp="1"/>
          </p:cNvSpPr>
          <p:nvPr>
            <p:ph type="sldNum" sz="quarter" idx="12"/>
          </p:nvPr>
        </p:nvSpPr>
        <p:spPr/>
        <p:txBody>
          <a:bodyPr/>
          <a:lstStyle/>
          <a:p>
            <a:fld id="{D5E6FE05-E37E-4DD7-B643-A4AFAF4C04DF}" type="slidenum">
              <a:rPr lang="nb-NO" smtClean="0"/>
              <a:t>‹#›</a:t>
            </a:fld>
            <a:endParaRPr lang="nb-NO"/>
          </a:p>
        </p:txBody>
      </p:sp>
    </p:spTree>
    <p:extLst>
      <p:ext uri="{BB962C8B-B14F-4D97-AF65-F5344CB8AC3E}">
        <p14:creationId xmlns:p14="http://schemas.microsoft.com/office/powerpoint/2010/main" val="3232970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562E80-CFF6-3983-2CC5-20A83E7FA83C}"/>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BA50AAD9-8C7F-4F99-F5E7-527BEE1064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9A6CE756-9DB9-CB9C-005C-A9D4FA2F5644}"/>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7CF4C16-0E75-A6E1-72F5-D06EB6813B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42D662B4-916E-F571-8DEC-764D1496519D}"/>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930532E6-3845-FCAE-FC3B-97CEBB237D25}"/>
              </a:ext>
            </a:extLst>
          </p:cNvPr>
          <p:cNvSpPr>
            <a:spLocks noGrp="1"/>
          </p:cNvSpPr>
          <p:nvPr>
            <p:ph type="dt" sz="half" idx="10"/>
          </p:nvPr>
        </p:nvSpPr>
        <p:spPr/>
        <p:txBody>
          <a:bodyPr/>
          <a:lstStyle/>
          <a:p>
            <a:fld id="{214BDAFE-EE58-4AE9-96E0-E4A00E4989D5}" type="datetimeFigureOut">
              <a:rPr lang="nb-NO" smtClean="0"/>
              <a:t>25.04.2025</a:t>
            </a:fld>
            <a:endParaRPr lang="nb-NO"/>
          </a:p>
        </p:txBody>
      </p:sp>
      <p:sp>
        <p:nvSpPr>
          <p:cNvPr id="8" name="Plassholder for bunntekst 7">
            <a:extLst>
              <a:ext uri="{FF2B5EF4-FFF2-40B4-BE49-F238E27FC236}">
                <a16:creationId xmlns:a16="http://schemas.microsoft.com/office/drawing/2014/main" id="{EFF14A7B-F6DE-7370-9C89-5535E09F0E4E}"/>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052CC0B-1868-A277-855D-2CE4E1DEAB94}"/>
              </a:ext>
            </a:extLst>
          </p:cNvPr>
          <p:cNvSpPr>
            <a:spLocks noGrp="1"/>
          </p:cNvSpPr>
          <p:nvPr>
            <p:ph type="sldNum" sz="quarter" idx="12"/>
          </p:nvPr>
        </p:nvSpPr>
        <p:spPr/>
        <p:txBody>
          <a:bodyPr/>
          <a:lstStyle/>
          <a:p>
            <a:fld id="{D5E6FE05-E37E-4DD7-B643-A4AFAF4C04DF}" type="slidenum">
              <a:rPr lang="nb-NO" smtClean="0"/>
              <a:t>‹#›</a:t>
            </a:fld>
            <a:endParaRPr lang="nb-NO"/>
          </a:p>
        </p:txBody>
      </p:sp>
    </p:spTree>
    <p:extLst>
      <p:ext uri="{BB962C8B-B14F-4D97-AF65-F5344CB8AC3E}">
        <p14:creationId xmlns:p14="http://schemas.microsoft.com/office/powerpoint/2010/main" val="49694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7B0BE3-3A94-8F00-B8D5-DA603C07A56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973401B-D5F0-91C5-87A8-E6A0E9BA5CC8}"/>
              </a:ext>
            </a:extLst>
          </p:cNvPr>
          <p:cNvSpPr>
            <a:spLocks noGrp="1"/>
          </p:cNvSpPr>
          <p:nvPr>
            <p:ph type="dt" sz="half" idx="10"/>
          </p:nvPr>
        </p:nvSpPr>
        <p:spPr/>
        <p:txBody>
          <a:bodyPr/>
          <a:lstStyle/>
          <a:p>
            <a:fld id="{214BDAFE-EE58-4AE9-96E0-E4A00E4989D5}" type="datetimeFigureOut">
              <a:rPr lang="nb-NO" smtClean="0"/>
              <a:t>25.04.2025</a:t>
            </a:fld>
            <a:endParaRPr lang="nb-NO"/>
          </a:p>
        </p:txBody>
      </p:sp>
      <p:sp>
        <p:nvSpPr>
          <p:cNvPr id="4" name="Plassholder for bunntekst 3">
            <a:extLst>
              <a:ext uri="{FF2B5EF4-FFF2-40B4-BE49-F238E27FC236}">
                <a16:creationId xmlns:a16="http://schemas.microsoft.com/office/drawing/2014/main" id="{66D63DAB-225F-0A2C-0405-F77907ECECB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9E54696C-FCDC-3ABB-48FB-360CDDB5CB33}"/>
              </a:ext>
            </a:extLst>
          </p:cNvPr>
          <p:cNvSpPr>
            <a:spLocks noGrp="1"/>
          </p:cNvSpPr>
          <p:nvPr>
            <p:ph type="sldNum" sz="quarter" idx="12"/>
          </p:nvPr>
        </p:nvSpPr>
        <p:spPr/>
        <p:txBody>
          <a:bodyPr/>
          <a:lstStyle/>
          <a:p>
            <a:fld id="{D5E6FE05-E37E-4DD7-B643-A4AFAF4C04DF}" type="slidenum">
              <a:rPr lang="nb-NO" smtClean="0"/>
              <a:t>‹#›</a:t>
            </a:fld>
            <a:endParaRPr lang="nb-NO"/>
          </a:p>
        </p:txBody>
      </p:sp>
    </p:spTree>
    <p:extLst>
      <p:ext uri="{BB962C8B-B14F-4D97-AF65-F5344CB8AC3E}">
        <p14:creationId xmlns:p14="http://schemas.microsoft.com/office/powerpoint/2010/main" val="49246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0DEF392-E32E-A189-B10D-12869E0462ED}"/>
              </a:ext>
            </a:extLst>
          </p:cNvPr>
          <p:cNvSpPr>
            <a:spLocks noGrp="1"/>
          </p:cNvSpPr>
          <p:nvPr>
            <p:ph type="dt" sz="half" idx="10"/>
          </p:nvPr>
        </p:nvSpPr>
        <p:spPr/>
        <p:txBody>
          <a:bodyPr/>
          <a:lstStyle/>
          <a:p>
            <a:fld id="{214BDAFE-EE58-4AE9-96E0-E4A00E4989D5}" type="datetimeFigureOut">
              <a:rPr lang="nb-NO" smtClean="0"/>
              <a:t>25.04.2025</a:t>
            </a:fld>
            <a:endParaRPr lang="nb-NO"/>
          </a:p>
        </p:txBody>
      </p:sp>
      <p:sp>
        <p:nvSpPr>
          <p:cNvPr id="3" name="Plassholder for bunntekst 2">
            <a:extLst>
              <a:ext uri="{FF2B5EF4-FFF2-40B4-BE49-F238E27FC236}">
                <a16:creationId xmlns:a16="http://schemas.microsoft.com/office/drawing/2014/main" id="{5A41F78D-927C-AE3A-34FF-11059E70C375}"/>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438597DB-8D49-0911-3009-377F013B3BBE}"/>
              </a:ext>
            </a:extLst>
          </p:cNvPr>
          <p:cNvSpPr>
            <a:spLocks noGrp="1"/>
          </p:cNvSpPr>
          <p:nvPr>
            <p:ph type="sldNum" sz="quarter" idx="12"/>
          </p:nvPr>
        </p:nvSpPr>
        <p:spPr/>
        <p:txBody>
          <a:bodyPr/>
          <a:lstStyle/>
          <a:p>
            <a:fld id="{D5E6FE05-E37E-4DD7-B643-A4AFAF4C04DF}" type="slidenum">
              <a:rPr lang="nb-NO" smtClean="0"/>
              <a:t>‹#›</a:t>
            </a:fld>
            <a:endParaRPr lang="nb-NO"/>
          </a:p>
        </p:txBody>
      </p:sp>
    </p:spTree>
    <p:extLst>
      <p:ext uri="{BB962C8B-B14F-4D97-AF65-F5344CB8AC3E}">
        <p14:creationId xmlns:p14="http://schemas.microsoft.com/office/powerpoint/2010/main" val="37486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898020-02C5-AF65-CC45-705567BEC48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E55230C-0B84-387B-EF62-13F70B18DB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2AD0C63-3C33-8635-BDFB-DE2D0E115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DCDCC94-D943-5941-53FE-3C8A693435D3}"/>
              </a:ext>
            </a:extLst>
          </p:cNvPr>
          <p:cNvSpPr>
            <a:spLocks noGrp="1"/>
          </p:cNvSpPr>
          <p:nvPr>
            <p:ph type="dt" sz="half" idx="10"/>
          </p:nvPr>
        </p:nvSpPr>
        <p:spPr/>
        <p:txBody>
          <a:bodyPr/>
          <a:lstStyle/>
          <a:p>
            <a:fld id="{214BDAFE-EE58-4AE9-96E0-E4A00E4989D5}" type="datetimeFigureOut">
              <a:rPr lang="nb-NO" smtClean="0"/>
              <a:t>25.04.2025</a:t>
            </a:fld>
            <a:endParaRPr lang="nb-NO"/>
          </a:p>
        </p:txBody>
      </p:sp>
      <p:sp>
        <p:nvSpPr>
          <p:cNvPr id="6" name="Plassholder for bunntekst 5">
            <a:extLst>
              <a:ext uri="{FF2B5EF4-FFF2-40B4-BE49-F238E27FC236}">
                <a16:creationId xmlns:a16="http://schemas.microsoft.com/office/drawing/2014/main" id="{31FDA377-B596-B290-85EE-C38FA17B57D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C02CFB8-51BA-B3CC-82D1-71D1FE661D35}"/>
              </a:ext>
            </a:extLst>
          </p:cNvPr>
          <p:cNvSpPr>
            <a:spLocks noGrp="1"/>
          </p:cNvSpPr>
          <p:nvPr>
            <p:ph type="sldNum" sz="quarter" idx="12"/>
          </p:nvPr>
        </p:nvSpPr>
        <p:spPr/>
        <p:txBody>
          <a:bodyPr/>
          <a:lstStyle/>
          <a:p>
            <a:fld id="{D5E6FE05-E37E-4DD7-B643-A4AFAF4C04DF}" type="slidenum">
              <a:rPr lang="nb-NO" smtClean="0"/>
              <a:t>‹#›</a:t>
            </a:fld>
            <a:endParaRPr lang="nb-NO"/>
          </a:p>
        </p:txBody>
      </p:sp>
    </p:spTree>
    <p:extLst>
      <p:ext uri="{BB962C8B-B14F-4D97-AF65-F5344CB8AC3E}">
        <p14:creationId xmlns:p14="http://schemas.microsoft.com/office/powerpoint/2010/main" val="328176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D6EB32-7F93-7BFE-460F-18C5142E7EB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BB0D3F06-BCB8-382F-6074-CFCB21AE6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287BB929-4E72-39C2-2392-653550F276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FBA5FB5-876D-ED51-4FBD-8AC16655D377}"/>
              </a:ext>
            </a:extLst>
          </p:cNvPr>
          <p:cNvSpPr>
            <a:spLocks noGrp="1"/>
          </p:cNvSpPr>
          <p:nvPr>
            <p:ph type="dt" sz="half" idx="10"/>
          </p:nvPr>
        </p:nvSpPr>
        <p:spPr/>
        <p:txBody>
          <a:bodyPr/>
          <a:lstStyle/>
          <a:p>
            <a:fld id="{214BDAFE-EE58-4AE9-96E0-E4A00E4989D5}" type="datetimeFigureOut">
              <a:rPr lang="nb-NO" smtClean="0"/>
              <a:t>25.04.2025</a:t>
            </a:fld>
            <a:endParaRPr lang="nb-NO"/>
          </a:p>
        </p:txBody>
      </p:sp>
      <p:sp>
        <p:nvSpPr>
          <p:cNvPr id="6" name="Plassholder for bunntekst 5">
            <a:extLst>
              <a:ext uri="{FF2B5EF4-FFF2-40B4-BE49-F238E27FC236}">
                <a16:creationId xmlns:a16="http://schemas.microsoft.com/office/drawing/2014/main" id="{FCFE741C-89DD-91E7-B045-FA1D3E69B2C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132D84F-B3D8-CC7F-1CC2-287BC7015D4C}"/>
              </a:ext>
            </a:extLst>
          </p:cNvPr>
          <p:cNvSpPr>
            <a:spLocks noGrp="1"/>
          </p:cNvSpPr>
          <p:nvPr>
            <p:ph type="sldNum" sz="quarter" idx="12"/>
          </p:nvPr>
        </p:nvSpPr>
        <p:spPr/>
        <p:txBody>
          <a:bodyPr/>
          <a:lstStyle/>
          <a:p>
            <a:fld id="{D5E6FE05-E37E-4DD7-B643-A4AFAF4C04DF}" type="slidenum">
              <a:rPr lang="nb-NO" smtClean="0"/>
              <a:t>‹#›</a:t>
            </a:fld>
            <a:endParaRPr lang="nb-NO"/>
          </a:p>
        </p:txBody>
      </p:sp>
    </p:spTree>
    <p:extLst>
      <p:ext uri="{BB962C8B-B14F-4D97-AF65-F5344CB8AC3E}">
        <p14:creationId xmlns:p14="http://schemas.microsoft.com/office/powerpoint/2010/main" val="3687456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9CEB980-DF03-5147-36AF-6861A7B8BF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93B01D68-1B61-4FE4-B4FC-F177D52A77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B6D9C47-6027-306D-C4E3-7DB4388589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4BDAFE-EE58-4AE9-96E0-E4A00E4989D5}" type="datetimeFigureOut">
              <a:rPr lang="nb-NO" smtClean="0"/>
              <a:t>25.04.2025</a:t>
            </a:fld>
            <a:endParaRPr lang="nb-NO"/>
          </a:p>
        </p:txBody>
      </p:sp>
      <p:sp>
        <p:nvSpPr>
          <p:cNvPr id="5" name="Plassholder for bunntekst 4">
            <a:extLst>
              <a:ext uri="{FF2B5EF4-FFF2-40B4-BE49-F238E27FC236}">
                <a16:creationId xmlns:a16="http://schemas.microsoft.com/office/drawing/2014/main" id="{063BCF9E-9B4C-2BD3-DF7D-31A98ADB2B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83656BD1-07CA-8E38-4AEC-D0E761DBED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E6FE05-E37E-4DD7-B643-A4AFAF4C04DF}" type="slidenum">
              <a:rPr lang="nb-NO" smtClean="0"/>
              <a:t>‹#›</a:t>
            </a:fld>
            <a:endParaRPr lang="nb-NO"/>
          </a:p>
        </p:txBody>
      </p:sp>
    </p:spTree>
    <p:extLst>
      <p:ext uri="{BB962C8B-B14F-4D97-AF65-F5344CB8AC3E}">
        <p14:creationId xmlns:p14="http://schemas.microsoft.com/office/powerpoint/2010/main" val="1508707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B67C8-68C4-D360-78D5-3CE9E99DE343}"/>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68CA4A4D-2370-E5CC-43A0-58FCAA8254B1}"/>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ittel 1">
            <a:extLst>
              <a:ext uri="{FF2B5EF4-FFF2-40B4-BE49-F238E27FC236}">
                <a16:creationId xmlns:a16="http://schemas.microsoft.com/office/drawing/2014/main" id="{914A2175-071B-602D-2686-E392F422D95B}"/>
              </a:ext>
            </a:extLst>
          </p:cNvPr>
          <p:cNvSpPr txBox="1">
            <a:spLocks/>
          </p:cNvSpPr>
          <p:nvPr/>
        </p:nvSpPr>
        <p:spPr>
          <a:xfrm>
            <a:off x="685495" y="2518925"/>
            <a:ext cx="5143327" cy="14966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800" dirty="0">
                <a:solidFill>
                  <a:srgbClr val="595959"/>
                </a:solidFill>
              </a:rPr>
              <a:t>Likestilling i maritim næring</a:t>
            </a:r>
          </a:p>
        </p:txBody>
      </p:sp>
      <p:pic>
        <p:nvPicPr>
          <p:cNvPr id="22" name="Bilde 21">
            <a:extLst>
              <a:ext uri="{FF2B5EF4-FFF2-40B4-BE49-F238E27FC236}">
                <a16:creationId xmlns:a16="http://schemas.microsoft.com/office/drawing/2014/main" id="{F2A7CCCC-F90A-7923-5DBD-F63B65614F31}"/>
              </a:ext>
            </a:extLst>
          </p:cNvPr>
          <p:cNvPicPr>
            <a:picLocks noChangeAspect="1"/>
          </p:cNvPicPr>
          <p:nvPr/>
        </p:nvPicPr>
        <p:blipFill>
          <a:blip r:embed="rId3"/>
          <a:stretch>
            <a:fillRect/>
          </a:stretch>
        </p:blipFill>
        <p:spPr>
          <a:xfrm>
            <a:off x="6604720" y="881996"/>
            <a:ext cx="5094007" cy="5094007"/>
          </a:xfrm>
          <a:prstGeom prst="rect">
            <a:avLst/>
          </a:prstGeom>
        </p:spPr>
      </p:pic>
      <p:pic>
        <p:nvPicPr>
          <p:cNvPr id="60" name="Bilde 59">
            <a:extLst>
              <a:ext uri="{FF2B5EF4-FFF2-40B4-BE49-F238E27FC236}">
                <a16:creationId xmlns:a16="http://schemas.microsoft.com/office/drawing/2014/main" id="{21CBAF0C-1CEC-E43D-91A6-BB47DEB3D8FF}"/>
              </a:ext>
            </a:extLst>
          </p:cNvPr>
          <p:cNvPicPr>
            <a:picLocks noChangeAspect="1"/>
          </p:cNvPicPr>
          <p:nvPr/>
        </p:nvPicPr>
        <p:blipFill>
          <a:blip r:embed="rId4"/>
          <a:stretch>
            <a:fillRect/>
          </a:stretch>
        </p:blipFill>
        <p:spPr>
          <a:xfrm>
            <a:off x="1267870" y="6245179"/>
            <a:ext cx="3628053" cy="612821"/>
          </a:xfrm>
          <a:prstGeom prst="rect">
            <a:avLst/>
          </a:prstGeom>
        </p:spPr>
      </p:pic>
      <p:pic>
        <p:nvPicPr>
          <p:cNvPr id="61" name="Bilde 60">
            <a:extLst>
              <a:ext uri="{FF2B5EF4-FFF2-40B4-BE49-F238E27FC236}">
                <a16:creationId xmlns:a16="http://schemas.microsoft.com/office/drawing/2014/main" id="{C3F83EC5-9477-2EDA-D773-230A61AAF644}"/>
              </a:ext>
            </a:extLst>
          </p:cNvPr>
          <p:cNvPicPr>
            <a:picLocks noChangeAspect="1"/>
          </p:cNvPicPr>
          <p:nvPr/>
        </p:nvPicPr>
        <p:blipFill>
          <a:blip r:embed="rId5"/>
          <a:stretch>
            <a:fillRect/>
          </a:stretch>
        </p:blipFill>
        <p:spPr>
          <a:xfrm>
            <a:off x="7296079" y="6245179"/>
            <a:ext cx="3631816" cy="612822"/>
          </a:xfrm>
          <a:prstGeom prst="rect">
            <a:avLst/>
          </a:prstGeom>
        </p:spPr>
      </p:pic>
    </p:spTree>
    <p:extLst>
      <p:ext uri="{BB962C8B-B14F-4D97-AF65-F5344CB8AC3E}">
        <p14:creationId xmlns:p14="http://schemas.microsoft.com/office/powerpoint/2010/main" val="2397361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AF298-7FAC-BFBF-EDF6-77CFBF216DB8}"/>
            </a:ext>
          </a:extLst>
        </p:cNvPr>
        <p:cNvGrpSpPr/>
        <p:nvPr/>
      </p:nvGrpSpPr>
      <p:grpSpPr>
        <a:xfrm>
          <a:off x="0" y="0"/>
          <a:ext cx="0" cy="0"/>
          <a:chOff x="0" y="0"/>
          <a:chExt cx="0" cy="0"/>
        </a:xfrm>
      </p:grpSpPr>
      <p:sp>
        <p:nvSpPr>
          <p:cNvPr id="10" name="Rektangel 9">
            <a:extLst>
              <a:ext uri="{FF2B5EF4-FFF2-40B4-BE49-F238E27FC236}">
                <a16:creationId xmlns:a16="http://schemas.microsoft.com/office/drawing/2014/main" id="{5EF92073-84ED-2E99-A00B-6B467442216B}"/>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26" name="Picture 2">
            <a:extLst>
              <a:ext uri="{FF2B5EF4-FFF2-40B4-BE49-F238E27FC236}">
                <a16:creationId xmlns:a16="http://schemas.microsoft.com/office/drawing/2014/main" id="{97BE6B09-0991-8FDF-1983-223C04DA18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942" y="712242"/>
            <a:ext cx="6080118" cy="5066765"/>
          </a:xfrm>
          <a:prstGeom prst="rect">
            <a:avLst/>
          </a:prstGeom>
          <a:noFill/>
          <a:extLst>
            <a:ext uri="{909E8E84-426E-40DD-AFC4-6F175D3DCCD1}">
              <a14:hiddenFill xmlns:a14="http://schemas.microsoft.com/office/drawing/2010/main">
                <a:solidFill>
                  <a:srgbClr val="FFFFFF"/>
                </a:solidFill>
              </a14:hiddenFill>
            </a:ext>
          </a:extLst>
        </p:spPr>
      </p:pic>
      <p:pic>
        <p:nvPicPr>
          <p:cNvPr id="11" name="Bilde 10">
            <a:extLst>
              <a:ext uri="{FF2B5EF4-FFF2-40B4-BE49-F238E27FC236}">
                <a16:creationId xmlns:a16="http://schemas.microsoft.com/office/drawing/2014/main" id="{6093CF37-55AA-0EFA-1B61-F5B8438F4BAD}"/>
              </a:ext>
            </a:extLst>
          </p:cNvPr>
          <p:cNvPicPr>
            <a:picLocks noChangeAspect="1"/>
          </p:cNvPicPr>
          <p:nvPr/>
        </p:nvPicPr>
        <p:blipFill>
          <a:blip r:embed="rId4"/>
          <a:stretch>
            <a:fillRect/>
          </a:stretch>
        </p:blipFill>
        <p:spPr>
          <a:xfrm>
            <a:off x="1267870" y="6245179"/>
            <a:ext cx="3628053" cy="612821"/>
          </a:xfrm>
          <a:prstGeom prst="rect">
            <a:avLst/>
          </a:prstGeom>
        </p:spPr>
      </p:pic>
      <p:pic>
        <p:nvPicPr>
          <p:cNvPr id="12" name="Bilde 11">
            <a:extLst>
              <a:ext uri="{FF2B5EF4-FFF2-40B4-BE49-F238E27FC236}">
                <a16:creationId xmlns:a16="http://schemas.microsoft.com/office/drawing/2014/main" id="{CEAB1D85-0AFA-D9FD-F2F4-E5882E708D43}"/>
              </a:ext>
            </a:extLst>
          </p:cNvPr>
          <p:cNvPicPr>
            <a:picLocks noChangeAspect="1"/>
          </p:cNvPicPr>
          <p:nvPr/>
        </p:nvPicPr>
        <p:blipFill>
          <a:blip r:embed="rId5"/>
          <a:stretch>
            <a:fillRect/>
          </a:stretch>
        </p:blipFill>
        <p:spPr>
          <a:xfrm>
            <a:off x="7296079" y="6245179"/>
            <a:ext cx="3631816" cy="612822"/>
          </a:xfrm>
          <a:prstGeom prst="rect">
            <a:avLst/>
          </a:prstGeom>
        </p:spPr>
      </p:pic>
      <p:pic>
        <p:nvPicPr>
          <p:cNvPr id="2" name="Bilde 1">
            <a:extLst>
              <a:ext uri="{FF2B5EF4-FFF2-40B4-BE49-F238E27FC236}">
                <a16:creationId xmlns:a16="http://schemas.microsoft.com/office/drawing/2014/main" id="{3CB0B213-AC2D-6EAA-E9D3-C1192FC0CE4A}"/>
              </a:ext>
            </a:extLst>
          </p:cNvPr>
          <p:cNvPicPr>
            <a:picLocks noChangeAspect="1"/>
          </p:cNvPicPr>
          <p:nvPr/>
        </p:nvPicPr>
        <p:blipFill>
          <a:blip r:embed="rId6"/>
          <a:stretch>
            <a:fillRect/>
          </a:stretch>
        </p:blipFill>
        <p:spPr>
          <a:xfrm>
            <a:off x="1166702" y="2184669"/>
            <a:ext cx="3830388" cy="3901432"/>
          </a:xfrm>
          <a:prstGeom prst="rect">
            <a:avLst/>
          </a:prstGeom>
          <a:ln w="38100">
            <a:solidFill>
              <a:srgbClr val="00441F"/>
            </a:solidFill>
          </a:ln>
        </p:spPr>
      </p:pic>
      <p:sp>
        <p:nvSpPr>
          <p:cNvPr id="3" name="Tittel 1">
            <a:extLst>
              <a:ext uri="{FF2B5EF4-FFF2-40B4-BE49-F238E27FC236}">
                <a16:creationId xmlns:a16="http://schemas.microsoft.com/office/drawing/2014/main" id="{DBC053AA-8032-0BD5-1E8C-4A67305695FE}"/>
              </a:ext>
            </a:extLst>
          </p:cNvPr>
          <p:cNvSpPr txBox="1">
            <a:spLocks/>
          </p:cNvSpPr>
          <p:nvPr/>
        </p:nvSpPr>
        <p:spPr>
          <a:xfrm>
            <a:off x="562438" y="550926"/>
            <a:ext cx="5038916" cy="1474666"/>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000" dirty="0">
                <a:solidFill>
                  <a:schemeClr val="tx1">
                    <a:lumMod val="65000"/>
                    <a:lumOff val="35000"/>
                  </a:schemeClr>
                </a:solidFill>
              </a:rPr>
              <a:t>Regjeringens likestillingsstrategi</a:t>
            </a:r>
            <a:br>
              <a:rPr lang="nb-NO" sz="3200" dirty="0">
                <a:solidFill>
                  <a:schemeClr val="tx1">
                    <a:lumMod val="65000"/>
                    <a:lumOff val="35000"/>
                  </a:schemeClr>
                </a:solidFill>
              </a:rPr>
            </a:br>
            <a:r>
              <a:rPr lang="nb-NO" sz="2400" dirty="0">
                <a:solidFill>
                  <a:schemeClr val="tx1">
                    <a:lumMod val="65000"/>
                    <a:lumOff val="35000"/>
                  </a:schemeClr>
                </a:solidFill>
              </a:rPr>
              <a:t>2023</a:t>
            </a:r>
            <a:endParaRPr lang="nb-NO" sz="3200" dirty="0">
              <a:solidFill>
                <a:schemeClr val="tx1">
                  <a:lumMod val="65000"/>
                  <a:lumOff val="35000"/>
                </a:schemeClr>
              </a:solidFill>
            </a:endParaRPr>
          </a:p>
        </p:txBody>
      </p:sp>
    </p:spTree>
    <p:extLst>
      <p:ext uri="{BB962C8B-B14F-4D97-AF65-F5344CB8AC3E}">
        <p14:creationId xmlns:p14="http://schemas.microsoft.com/office/powerpoint/2010/main" val="1981441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BF2A3-D807-7833-ABA4-30D54284C4BC}"/>
            </a:ext>
          </a:extLst>
        </p:cNvPr>
        <p:cNvGrpSpPr/>
        <p:nvPr/>
      </p:nvGrpSpPr>
      <p:grpSpPr>
        <a:xfrm>
          <a:off x="0" y="0"/>
          <a:ext cx="0" cy="0"/>
          <a:chOff x="0" y="0"/>
          <a:chExt cx="0" cy="0"/>
        </a:xfrm>
      </p:grpSpPr>
      <p:sp>
        <p:nvSpPr>
          <p:cNvPr id="10" name="Rektangel 9">
            <a:extLst>
              <a:ext uri="{FF2B5EF4-FFF2-40B4-BE49-F238E27FC236}">
                <a16:creationId xmlns:a16="http://schemas.microsoft.com/office/drawing/2014/main" id="{DEEF139D-57B7-1D3A-95B8-E46B1C085178}"/>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50" name="Picture 2" descr="Figur formet som et skip som viser at andelen kvinner om bord på skip er 11 prosent.">
            <a:extLst>
              <a:ext uri="{FF2B5EF4-FFF2-40B4-BE49-F238E27FC236}">
                <a16:creationId xmlns:a16="http://schemas.microsoft.com/office/drawing/2014/main" id="{E99404A4-77AC-C965-014F-4C9D50964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98" y="1403730"/>
            <a:ext cx="5814211" cy="405053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472B44CD-CE80-CF90-1B8E-8D8FEAA2DA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3942" y="712242"/>
            <a:ext cx="6080118" cy="5066765"/>
          </a:xfrm>
          <a:prstGeom prst="rect">
            <a:avLst/>
          </a:prstGeom>
          <a:noFill/>
          <a:extLst>
            <a:ext uri="{909E8E84-426E-40DD-AFC4-6F175D3DCCD1}">
              <a14:hiddenFill xmlns:a14="http://schemas.microsoft.com/office/drawing/2010/main">
                <a:solidFill>
                  <a:srgbClr val="FFFFFF"/>
                </a:solidFill>
              </a14:hiddenFill>
            </a:ext>
          </a:extLst>
        </p:spPr>
      </p:pic>
      <p:pic>
        <p:nvPicPr>
          <p:cNvPr id="5" name="Bilde 4">
            <a:extLst>
              <a:ext uri="{FF2B5EF4-FFF2-40B4-BE49-F238E27FC236}">
                <a16:creationId xmlns:a16="http://schemas.microsoft.com/office/drawing/2014/main" id="{1C1275C8-6505-1333-5395-4F24AFE5DD8A}"/>
              </a:ext>
            </a:extLst>
          </p:cNvPr>
          <p:cNvPicPr>
            <a:picLocks noChangeAspect="1"/>
          </p:cNvPicPr>
          <p:nvPr/>
        </p:nvPicPr>
        <p:blipFill>
          <a:blip r:embed="rId5"/>
          <a:stretch>
            <a:fillRect/>
          </a:stretch>
        </p:blipFill>
        <p:spPr>
          <a:xfrm>
            <a:off x="1267870" y="6245179"/>
            <a:ext cx="3628053" cy="612821"/>
          </a:xfrm>
          <a:prstGeom prst="rect">
            <a:avLst/>
          </a:prstGeom>
        </p:spPr>
      </p:pic>
      <p:pic>
        <p:nvPicPr>
          <p:cNvPr id="6" name="Bilde 5">
            <a:extLst>
              <a:ext uri="{FF2B5EF4-FFF2-40B4-BE49-F238E27FC236}">
                <a16:creationId xmlns:a16="http://schemas.microsoft.com/office/drawing/2014/main" id="{B6A2E6AF-FC00-2672-05FF-3BA8BEEC0ED0}"/>
              </a:ext>
            </a:extLst>
          </p:cNvPr>
          <p:cNvPicPr>
            <a:picLocks noChangeAspect="1"/>
          </p:cNvPicPr>
          <p:nvPr/>
        </p:nvPicPr>
        <p:blipFill>
          <a:blip r:embed="rId6"/>
          <a:stretch>
            <a:fillRect/>
          </a:stretch>
        </p:blipFill>
        <p:spPr>
          <a:xfrm>
            <a:off x="7296079" y="6245179"/>
            <a:ext cx="3631816" cy="612822"/>
          </a:xfrm>
          <a:prstGeom prst="rect">
            <a:avLst/>
          </a:prstGeom>
        </p:spPr>
      </p:pic>
    </p:spTree>
    <p:extLst>
      <p:ext uri="{BB962C8B-B14F-4D97-AF65-F5344CB8AC3E}">
        <p14:creationId xmlns:p14="http://schemas.microsoft.com/office/powerpoint/2010/main" val="1539668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5CAB5-5622-A739-66E2-30082539E604}"/>
            </a:ext>
          </a:extLst>
        </p:cNvPr>
        <p:cNvGrpSpPr/>
        <p:nvPr/>
      </p:nvGrpSpPr>
      <p:grpSpPr>
        <a:xfrm>
          <a:off x="0" y="0"/>
          <a:ext cx="0" cy="0"/>
          <a:chOff x="0" y="0"/>
          <a:chExt cx="0" cy="0"/>
        </a:xfrm>
      </p:grpSpPr>
      <p:sp>
        <p:nvSpPr>
          <p:cNvPr id="10" name="Rektangel 9">
            <a:extLst>
              <a:ext uri="{FF2B5EF4-FFF2-40B4-BE49-F238E27FC236}">
                <a16:creationId xmlns:a16="http://schemas.microsoft.com/office/drawing/2014/main" id="{2D8C4045-BD9A-84B1-9896-48FB2680BD1C}"/>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50" name="Picture 2" descr="Figur formet som et skip som viser at andelen kvinner om bord på skip er 11 prosent.">
            <a:extLst>
              <a:ext uri="{FF2B5EF4-FFF2-40B4-BE49-F238E27FC236}">
                <a16:creationId xmlns:a16="http://schemas.microsoft.com/office/drawing/2014/main" id="{7BF022CE-FAE6-B5C7-1383-D21723D65E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98" y="1403730"/>
            <a:ext cx="5814211" cy="4050539"/>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a:extLst>
              <a:ext uri="{FF2B5EF4-FFF2-40B4-BE49-F238E27FC236}">
                <a16:creationId xmlns:a16="http://schemas.microsoft.com/office/drawing/2014/main" id="{8F73BBED-D550-40EA-B84D-E6C94F9A0054}"/>
              </a:ext>
            </a:extLst>
          </p:cNvPr>
          <p:cNvPicPr>
            <a:picLocks noChangeAspect="1"/>
          </p:cNvPicPr>
          <p:nvPr/>
        </p:nvPicPr>
        <p:blipFill>
          <a:blip r:embed="rId4"/>
          <a:stretch>
            <a:fillRect/>
          </a:stretch>
        </p:blipFill>
        <p:spPr>
          <a:xfrm>
            <a:off x="6623919" y="1554996"/>
            <a:ext cx="5040164" cy="3748007"/>
          </a:xfrm>
          <a:prstGeom prst="rect">
            <a:avLst/>
          </a:prstGeom>
        </p:spPr>
      </p:pic>
      <p:pic>
        <p:nvPicPr>
          <p:cNvPr id="5" name="Bilde 4">
            <a:extLst>
              <a:ext uri="{FF2B5EF4-FFF2-40B4-BE49-F238E27FC236}">
                <a16:creationId xmlns:a16="http://schemas.microsoft.com/office/drawing/2014/main" id="{F3566184-F685-BF0C-1752-8A77547D8E58}"/>
              </a:ext>
            </a:extLst>
          </p:cNvPr>
          <p:cNvPicPr>
            <a:picLocks noChangeAspect="1"/>
          </p:cNvPicPr>
          <p:nvPr/>
        </p:nvPicPr>
        <p:blipFill>
          <a:blip r:embed="rId5"/>
          <a:stretch>
            <a:fillRect/>
          </a:stretch>
        </p:blipFill>
        <p:spPr>
          <a:xfrm>
            <a:off x="1267870" y="6245179"/>
            <a:ext cx="3628053" cy="612821"/>
          </a:xfrm>
          <a:prstGeom prst="rect">
            <a:avLst/>
          </a:prstGeom>
        </p:spPr>
      </p:pic>
      <p:pic>
        <p:nvPicPr>
          <p:cNvPr id="6" name="Bilde 5">
            <a:extLst>
              <a:ext uri="{FF2B5EF4-FFF2-40B4-BE49-F238E27FC236}">
                <a16:creationId xmlns:a16="http://schemas.microsoft.com/office/drawing/2014/main" id="{D1B93ADE-E87E-C3D9-26A8-B8AD2A0D3A51}"/>
              </a:ext>
            </a:extLst>
          </p:cNvPr>
          <p:cNvPicPr>
            <a:picLocks noChangeAspect="1"/>
          </p:cNvPicPr>
          <p:nvPr/>
        </p:nvPicPr>
        <p:blipFill>
          <a:blip r:embed="rId6"/>
          <a:stretch>
            <a:fillRect/>
          </a:stretch>
        </p:blipFill>
        <p:spPr>
          <a:xfrm>
            <a:off x="7296079" y="6245179"/>
            <a:ext cx="3631816" cy="612822"/>
          </a:xfrm>
          <a:prstGeom prst="rect">
            <a:avLst/>
          </a:prstGeom>
        </p:spPr>
      </p:pic>
      <p:sp>
        <p:nvSpPr>
          <p:cNvPr id="2" name="Pil: opp 1">
            <a:extLst>
              <a:ext uri="{FF2B5EF4-FFF2-40B4-BE49-F238E27FC236}">
                <a16:creationId xmlns:a16="http://schemas.microsoft.com/office/drawing/2014/main" id="{73DE4AE8-15B5-5001-2867-41E0E868067D}"/>
              </a:ext>
            </a:extLst>
          </p:cNvPr>
          <p:cNvSpPr/>
          <p:nvPr/>
        </p:nvSpPr>
        <p:spPr>
          <a:xfrm rot="13622623">
            <a:off x="10949940" y="2045970"/>
            <a:ext cx="388620" cy="514350"/>
          </a:xfrm>
          <a:prstGeom prst="upArrow">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b-NO"/>
          </a:p>
        </p:txBody>
      </p:sp>
      <p:sp>
        <p:nvSpPr>
          <p:cNvPr id="3" name="Pil: opp 2">
            <a:extLst>
              <a:ext uri="{FF2B5EF4-FFF2-40B4-BE49-F238E27FC236}">
                <a16:creationId xmlns:a16="http://schemas.microsoft.com/office/drawing/2014/main" id="{7FAC3E7E-0ED4-4AA5-030F-9B2B4033AF31}"/>
              </a:ext>
            </a:extLst>
          </p:cNvPr>
          <p:cNvSpPr/>
          <p:nvPr/>
        </p:nvSpPr>
        <p:spPr>
          <a:xfrm rot="13622623">
            <a:off x="10990543" y="2794118"/>
            <a:ext cx="388620" cy="514350"/>
          </a:xfrm>
          <a:prstGeom prst="upArrow">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b-NO"/>
          </a:p>
        </p:txBody>
      </p:sp>
      <p:sp>
        <p:nvSpPr>
          <p:cNvPr id="7" name="Pil: opp 6">
            <a:extLst>
              <a:ext uri="{FF2B5EF4-FFF2-40B4-BE49-F238E27FC236}">
                <a16:creationId xmlns:a16="http://schemas.microsoft.com/office/drawing/2014/main" id="{75DAECB1-3679-916C-93A7-7AEC317FD906}"/>
              </a:ext>
            </a:extLst>
          </p:cNvPr>
          <p:cNvSpPr/>
          <p:nvPr/>
        </p:nvSpPr>
        <p:spPr>
          <a:xfrm rot="13622623">
            <a:off x="10990543" y="3320415"/>
            <a:ext cx="388620" cy="514350"/>
          </a:xfrm>
          <a:prstGeom prst="upArrow">
            <a:avLst/>
          </a:prstGeom>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8521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A9D44-7891-4784-09B2-D2B3A3A11777}"/>
            </a:ext>
          </a:extLst>
        </p:cNvPr>
        <p:cNvGrpSpPr/>
        <p:nvPr/>
      </p:nvGrpSpPr>
      <p:grpSpPr>
        <a:xfrm>
          <a:off x="0" y="0"/>
          <a:ext cx="0" cy="0"/>
          <a:chOff x="0" y="0"/>
          <a:chExt cx="0" cy="0"/>
        </a:xfrm>
      </p:grpSpPr>
      <p:sp>
        <p:nvSpPr>
          <p:cNvPr id="10" name="Rektangel 9">
            <a:extLst>
              <a:ext uri="{FF2B5EF4-FFF2-40B4-BE49-F238E27FC236}">
                <a16:creationId xmlns:a16="http://schemas.microsoft.com/office/drawing/2014/main" id="{AD1942C4-DD26-EBC0-645C-78823C007D5F}"/>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Picture 2" descr="Figur formet som et skip som viser at andelen kvinner om bord på skip er 11 prosent.">
            <a:extLst>
              <a:ext uri="{FF2B5EF4-FFF2-40B4-BE49-F238E27FC236}">
                <a16:creationId xmlns:a16="http://schemas.microsoft.com/office/drawing/2014/main" id="{1FB9414F-3B70-CC9E-BB1A-8BE0492DB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98" y="1403730"/>
            <a:ext cx="5814211" cy="4050539"/>
          </a:xfrm>
          <a:prstGeom prst="rect">
            <a:avLst/>
          </a:prstGeom>
          <a:noFill/>
          <a:extLst>
            <a:ext uri="{909E8E84-426E-40DD-AFC4-6F175D3DCCD1}">
              <a14:hiddenFill xmlns:a14="http://schemas.microsoft.com/office/drawing/2010/main">
                <a:solidFill>
                  <a:srgbClr val="FFFFFF"/>
                </a:solidFill>
              </a14:hiddenFill>
            </a:ext>
          </a:extLst>
        </p:spPr>
      </p:pic>
      <p:pic>
        <p:nvPicPr>
          <p:cNvPr id="9" name="Bilde 8">
            <a:extLst>
              <a:ext uri="{FF2B5EF4-FFF2-40B4-BE49-F238E27FC236}">
                <a16:creationId xmlns:a16="http://schemas.microsoft.com/office/drawing/2014/main" id="{A77E11EE-3F4E-1BAB-CF88-F82218B60BC0}"/>
              </a:ext>
            </a:extLst>
          </p:cNvPr>
          <p:cNvPicPr>
            <a:picLocks noChangeAspect="1"/>
          </p:cNvPicPr>
          <p:nvPr/>
        </p:nvPicPr>
        <p:blipFill>
          <a:blip r:embed="rId4"/>
          <a:stretch>
            <a:fillRect/>
          </a:stretch>
        </p:blipFill>
        <p:spPr>
          <a:xfrm>
            <a:off x="1267870" y="6245179"/>
            <a:ext cx="3628053" cy="612821"/>
          </a:xfrm>
          <a:prstGeom prst="rect">
            <a:avLst/>
          </a:prstGeom>
        </p:spPr>
      </p:pic>
      <p:pic>
        <p:nvPicPr>
          <p:cNvPr id="2" name="Bilde 1">
            <a:extLst>
              <a:ext uri="{FF2B5EF4-FFF2-40B4-BE49-F238E27FC236}">
                <a16:creationId xmlns:a16="http://schemas.microsoft.com/office/drawing/2014/main" id="{D729EB8C-0D74-F882-B37E-F8F97F98854C}"/>
              </a:ext>
            </a:extLst>
          </p:cNvPr>
          <p:cNvPicPr>
            <a:picLocks noChangeAspect="1"/>
          </p:cNvPicPr>
          <p:nvPr/>
        </p:nvPicPr>
        <p:blipFill>
          <a:blip r:embed="rId5"/>
          <a:stretch>
            <a:fillRect/>
          </a:stretch>
        </p:blipFill>
        <p:spPr>
          <a:xfrm>
            <a:off x="6994357" y="414372"/>
            <a:ext cx="4280771" cy="6029255"/>
          </a:xfrm>
          <a:prstGeom prst="rect">
            <a:avLst/>
          </a:prstGeom>
        </p:spPr>
      </p:pic>
    </p:spTree>
    <p:extLst>
      <p:ext uri="{BB962C8B-B14F-4D97-AF65-F5344CB8AC3E}">
        <p14:creationId xmlns:p14="http://schemas.microsoft.com/office/powerpoint/2010/main" val="4087577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2037F-8601-CD07-3599-52192A064E87}"/>
            </a:ext>
          </a:extLst>
        </p:cNvPr>
        <p:cNvGrpSpPr/>
        <p:nvPr/>
      </p:nvGrpSpPr>
      <p:grpSpPr>
        <a:xfrm>
          <a:off x="0" y="0"/>
          <a:ext cx="0" cy="0"/>
          <a:chOff x="0" y="0"/>
          <a:chExt cx="0" cy="0"/>
        </a:xfrm>
      </p:grpSpPr>
      <p:sp>
        <p:nvSpPr>
          <p:cNvPr id="23" name="Rektangel 22">
            <a:extLst>
              <a:ext uri="{FF2B5EF4-FFF2-40B4-BE49-F238E27FC236}">
                <a16:creationId xmlns:a16="http://schemas.microsoft.com/office/drawing/2014/main" id="{AD51009C-8425-CBA3-47F6-617A7C489EF8}"/>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a:extLst>
              <a:ext uri="{FF2B5EF4-FFF2-40B4-BE49-F238E27FC236}">
                <a16:creationId xmlns:a16="http://schemas.microsoft.com/office/drawing/2014/main" id="{D7EE7EF1-6F86-1B71-FDB0-D0D8176E0317}"/>
              </a:ext>
            </a:extLst>
          </p:cNvPr>
          <p:cNvPicPr>
            <a:picLocks noChangeAspect="1"/>
          </p:cNvPicPr>
          <p:nvPr/>
        </p:nvPicPr>
        <p:blipFill>
          <a:blip r:embed="rId3"/>
          <a:stretch>
            <a:fillRect/>
          </a:stretch>
        </p:blipFill>
        <p:spPr>
          <a:xfrm>
            <a:off x="6994357" y="414372"/>
            <a:ext cx="4280771" cy="6029255"/>
          </a:xfrm>
          <a:prstGeom prst="rect">
            <a:avLst/>
          </a:prstGeom>
        </p:spPr>
      </p:pic>
      <p:pic>
        <p:nvPicPr>
          <p:cNvPr id="4" name="Bilde 3">
            <a:extLst>
              <a:ext uri="{FF2B5EF4-FFF2-40B4-BE49-F238E27FC236}">
                <a16:creationId xmlns:a16="http://schemas.microsoft.com/office/drawing/2014/main" id="{EF36F762-B9B7-7986-5EBA-05EF8F64BD53}"/>
              </a:ext>
            </a:extLst>
          </p:cNvPr>
          <p:cNvPicPr>
            <a:picLocks noChangeAspect="1"/>
          </p:cNvPicPr>
          <p:nvPr/>
        </p:nvPicPr>
        <p:blipFill>
          <a:blip r:embed="rId4"/>
          <a:stretch>
            <a:fillRect/>
          </a:stretch>
        </p:blipFill>
        <p:spPr>
          <a:xfrm>
            <a:off x="1267870" y="6245179"/>
            <a:ext cx="3628053" cy="612821"/>
          </a:xfrm>
          <a:prstGeom prst="rect">
            <a:avLst/>
          </a:prstGeom>
        </p:spPr>
      </p:pic>
      <p:pic>
        <p:nvPicPr>
          <p:cNvPr id="9" name="Bilde 8">
            <a:extLst>
              <a:ext uri="{FF2B5EF4-FFF2-40B4-BE49-F238E27FC236}">
                <a16:creationId xmlns:a16="http://schemas.microsoft.com/office/drawing/2014/main" id="{E07EF578-7E26-4CD5-6AC9-4040FC8A24D1}"/>
              </a:ext>
            </a:extLst>
          </p:cNvPr>
          <p:cNvPicPr>
            <a:picLocks noChangeAspect="1"/>
          </p:cNvPicPr>
          <p:nvPr/>
        </p:nvPicPr>
        <p:blipFill>
          <a:blip r:embed="rId5"/>
          <a:stretch>
            <a:fillRect/>
          </a:stretch>
        </p:blipFill>
        <p:spPr>
          <a:xfrm>
            <a:off x="562438" y="777894"/>
            <a:ext cx="5038916" cy="5302210"/>
          </a:xfrm>
          <a:prstGeom prst="rect">
            <a:avLst/>
          </a:prstGeom>
        </p:spPr>
      </p:pic>
      <p:sp>
        <p:nvSpPr>
          <p:cNvPr id="19" name="Rektangel 18">
            <a:extLst>
              <a:ext uri="{FF2B5EF4-FFF2-40B4-BE49-F238E27FC236}">
                <a16:creationId xmlns:a16="http://schemas.microsoft.com/office/drawing/2014/main" id="{FF51B32C-EEEF-C127-64CF-6EEBBB195224}"/>
              </a:ext>
            </a:extLst>
          </p:cNvPr>
          <p:cNvSpPr/>
          <p:nvPr/>
        </p:nvSpPr>
        <p:spPr>
          <a:xfrm>
            <a:off x="2481394" y="982639"/>
            <a:ext cx="1132663" cy="300222"/>
          </a:xfrm>
          <a:prstGeom prst="rect">
            <a:avLst/>
          </a:prstGeom>
          <a:noFill/>
          <a:ln w="28575">
            <a:solidFill>
              <a:srgbClr val="A1D3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3EC9398A-DA62-9BB9-2E33-94F3375DA4DD}"/>
              </a:ext>
            </a:extLst>
          </p:cNvPr>
          <p:cNvSpPr/>
          <p:nvPr/>
        </p:nvSpPr>
        <p:spPr>
          <a:xfrm>
            <a:off x="4468691" y="2400095"/>
            <a:ext cx="989707" cy="300222"/>
          </a:xfrm>
          <a:prstGeom prst="rect">
            <a:avLst/>
          </a:prstGeom>
          <a:noFill/>
          <a:ln w="28575">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Rektangel 20">
            <a:extLst>
              <a:ext uri="{FF2B5EF4-FFF2-40B4-BE49-F238E27FC236}">
                <a16:creationId xmlns:a16="http://schemas.microsoft.com/office/drawing/2014/main" id="{2ED71015-9201-B185-66B6-F00790F9AB42}"/>
              </a:ext>
            </a:extLst>
          </p:cNvPr>
          <p:cNvSpPr/>
          <p:nvPr/>
        </p:nvSpPr>
        <p:spPr>
          <a:xfrm>
            <a:off x="705394" y="2400095"/>
            <a:ext cx="989707" cy="395356"/>
          </a:xfrm>
          <a:prstGeom prst="rect">
            <a:avLst/>
          </a:prstGeom>
          <a:noFill/>
          <a:ln w="28575">
            <a:solidFill>
              <a:srgbClr val="98CB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Rektangel 21">
            <a:extLst>
              <a:ext uri="{FF2B5EF4-FFF2-40B4-BE49-F238E27FC236}">
                <a16:creationId xmlns:a16="http://schemas.microsoft.com/office/drawing/2014/main" id="{F0A55564-8C54-218A-8D8D-302F0E28C514}"/>
              </a:ext>
            </a:extLst>
          </p:cNvPr>
          <p:cNvSpPr/>
          <p:nvPr/>
        </p:nvSpPr>
        <p:spPr>
          <a:xfrm>
            <a:off x="2668628" y="5106147"/>
            <a:ext cx="797383" cy="300222"/>
          </a:xfrm>
          <a:prstGeom prst="rect">
            <a:avLst/>
          </a:prstGeom>
          <a:noFill/>
          <a:ln w="28575">
            <a:solidFill>
              <a:srgbClr val="88A6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 name="Bilde 1">
            <a:extLst>
              <a:ext uri="{FF2B5EF4-FFF2-40B4-BE49-F238E27FC236}">
                <a16:creationId xmlns:a16="http://schemas.microsoft.com/office/drawing/2014/main" id="{DDA2BFF2-0F05-5B56-CB4B-E529227F0BDD}"/>
              </a:ext>
            </a:extLst>
          </p:cNvPr>
          <p:cNvPicPr>
            <a:picLocks noChangeAspect="1"/>
          </p:cNvPicPr>
          <p:nvPr/>
        </p:nvPicPr>
        <p:blipFill>
          <a:blip r:embed="rId6"/>
          <a:stretch>
            <a:fillRect/>
          </a:stretch>
        </p:blipFill>
        <p:spPr>
          <a:xfrm>
            <a:off x="7296079" y="6245179"/>
            <a:ext cx="3631816" cy="612822"/>
          </a:xfrm>
          <a:prstGeom prst="rect">
            <a:avLst/>
          </a:prstGeom>
        </p:spPr>
      </p:pic>
    </p:spTree>
    <p:extLst>
      <p:ext uri="{BB962C8B-B14F-4D97-AF65-F5344CB8AC3E}">
        <p14:creationId xmlns:p14="http://schemas.microsoft.com/office/powerpoint/2010/main" val="372291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heel(1)">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heel(1)">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32670-BAF5-287F-0E72-02956967E155}"/>
            </a:ext>
          </a:extLst>
        </p:cNvPr>
        <p:cNvGrpSpPr/>
        <p:nvPr/>
      </p:nvGrpSpPr>
      <p:grpSpPr>
        <a:xfrm>
          <a:off x="0" y="0"/>
          <a:ext cx="0" cy="0"/>
          <a:chOff x="0" y="0"/>
          <a:chExt cx="0" cy="0"/>
        </a:xfrm>
      </p:grpSpPr>
      <p:sp>
        <p:nvSpPr>
          <p:cNvPr id="19" name="Rektangel 18">
            <a:extLst>
              <a:ext uri="{FF2B5EF4-FFF2-40B4-BE49-F238E27FC236}">
                <a16:creationId xmlns:a16="http://schemas.microsoft.com/office/drawing/2014/main" id="{EA381CCF-FA9D-F441-C705-BA8B6931EBD7}"/>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Frihåndsform: figur 3">
            <a:extLst>
              <a:ext uri="{FF2B5EF4-FFF2-40B4-BE49-F238E27FC236}">
                <a16:creationId xmlns:a16="http://schemas.microsoft.com/office/drawing/2014/main" id="{23DE867C-1D06-8504-A3F0-AAB3D2AEFBAC}"/>
              </a:ext>
            </a:extLst>
          </p:cNvPr>
          <p:cNvSpPr/>
          <p:nvPr/>
        </p:nvSpPr>
        <p:spPr>
          <a:xfrm>
            <a:off x="6913417" y="1067740"/>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4000" b="1" kern="1200" dirty="0">
                <a:solidFill>
                  <a:srgbClr val="C1E5DE"/>
                </a:solidFill>
              </a:rPr>
              <a:t>Rekruttering</a:t>
            </a:r>
            <a:endParaRPr lang="en-US" sz="4000" b="1" kern="1200" dirty="0">
              <a:solidFill>
                <a:srgbClr val="C1E5DE"/>
              </a:solidFill>
            </a:endParaRPr>
          </a:p>
        </p:txBody>
      </p:sp>
      <p:sp>
        <p:nvSpPr>
          <p:cNvPr id="6" name="Frihåndsform: figur 5">
            <a:extLst>
              <a:ext uri="{FF2B5EF4-FFF2-40B4-BE49-F238E27FC236}">
                <a16:creationId xmlns:a16="http://schemas.microsoft.com/office/drawing/2014/main" id="{573E4BC8-E718-8A62-E2EF-F0B44E713578}"/>
              </a:ext>
            </a:extLst>
          </p:cNvPr>
          <p:cNvSpPr/>
          <p:nvPr/>
        </p:nvSpPr>
        <p:spPr>
          <a:xfrm>
            <a:off x="6913417" y="2480569"/>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400" kern="1200" dirty="0">
                <a:solidFill>
                  <a:schemeClr val="tx1"/>
                </a:solidFill>
              </a:rPr>
              <a:t>Lav kvinneandel</a:t>
            </a:r>
            <a:endParaRPr lang="en-US" sz="2400" kern="1200" dirty="0">
              <a:solidFill>
                <a:schemeClr val="tx1"/>
              </a:solidFill>
            </a:endParaRPr>
          </a:p>
        </p:txBody>
      </p:sp>
      <p:sp>
        <p:nvSpPr>
          <p:cNvPr id="7" name="Frihåndsform: figur 6">
            <a:extLst>
              <a:ext uri="{FF2B5EF4-FFF2-40B4-BE49-F238E27FC236}">
                <a16:creationId xmlns:a16="http://schemas.microsoft.com/office/drawing/2014/main" id="{37BCA16B-7F88-449A-22A5-718E1C9ED3F0}"/>
              </a:ext>
            </a:extLst>
          </p:cNvPr>
          <p:cNvSpPr/>
          <p:nvPr/>
        </p:nvSpPr>
        <p:spPr>
          <a:xfrm>
            <a:off x="6913417" y="3221719"/>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400" kern="1200" dirty="0">
                <a:solidFill>
                  <a:schemeClr val="tx1"/>
                </a:solidFill>
              </a:rPr>
              <a:t>Rollemodeller</a:t>
            </a:r>
            <a:endParaRPr lang="en-US" sz="2400" kern="1200" dirty="0">
              <a:solidFill>
                <a:schemeClr val="tx1"/>
              </a:solidFill>
            </a:endParaRPr>
          </a:p>
        </p:txBody>
      </p:sp>
      <p:pic>
        <p:nvPicPr>
          <p:cNvPr id="3" name="Bilde 2">
            <a:extLst>
              <a:ext uri="{FF2B5EF4-FFF2-40B4-BE49-F238E27FC236}">
                <a16:creationId xmlns:a16="http://schemas.microsoft.com/office/drawing/2014/main" id="{3E32DAFA-CF34-0FA4-95DA-0B23A6D91FAD}"/>
              </a:ext>
            </a:extLst>
          </p:cNvPr>
          <p:cNvPicPr>
            <a:picLocks noChangeAspect="1"/>
          </p:cNvPicPr>
          <p:nvPr/>
        </p:nvPicPr>
        <p:blipFill>
          <a:blip r:embed="rId3"/>
          <a:stretch>
            <a:fillRect/>
          </a:stretch>
        </p:blipFill>
        <p:spPr>
          <a:xfrm>
            <a:off x="1267870" y="6245179"/>
            <a:ext cx="3628053" cy="612821"/>
          </a:xfrm>
          <a:prstGeom prst="rect">
            <a:avLst/>
          </a:prstGeom>
        </p:spPr>
      </p:pic>
      <p:pic>
        <p:nvPicPr>
          <p:cNvPr id="9" name="Bilde 8">
            <a:extLst>
              <a:ext uri="{FF2B5EF4-FFF2-40B4-BE49-F238E27FC236}">
                <a16:creationId xmlns:a16="http://schemas.microsoft.com/office/drawing/2014/main" id="{4DA404E7-232A-9CFA-7B51-3F32C14CE564}"/>
              </a:ext>
            </a:extLst>
          </p:cNvPr>
          <p:cNvPicPr>
            <a:picLocks noChangeAspect="1"/>
          </p:cNvPicPr>
          <p:nvPr/>
        </p:nvPicPr>
        <p:blipFill>
          <a:blip r:embed="rId4"/>
          <a:stretch>
            <a:fillRect/>
          </a:stretch>
        </p:blipFill>
        <p:spPr>
          <a:xfrm>
            <a:off x="7296079" y="6245179"/>
            <a:ext cx="3631816" cy="612822"/>
          </a:xfrm>
          <a:prstGeom prst="rect">
            <a:avLst/>
          </a:prstGeom>
        </p:spPr>
      </p:pic>
      <p:pic>
        <p:nvPicPr>
          <p:cNvPr id="12" name="Bilde 11">
            <a:extLst>
              <a:ext uri="{FF2B5EF4-FFF2-40B4-BE49-F238E27FC236}">
                <a16:creationId xmlns:a16="http://schemas.microsoft.com/office/drawing/2014/main" id="{259EC4E6-F87A-9DA6-C574-61E052F39F4D}"/>
              </a:ext>
            </a:extLst>
          </p:cNvPr>
          <p:cNvPicPr>
            <a:picLocks noChangeAspect="1"/>
          </p:cNvPicPr>
          <p:nvPr/>
        </p:nvPicPr>
        <p:blipFill>
          <a:blip r:embed="rId5"/>
          <a:stretch>
            <a:fillRect/>
          </a:stretch>
        </p:blipFill>
        <p:spPr>
          <a:xfrm>
            <a:off x="562438" y="777894"/>
            <a:ext cx="5038916" cy="5302210"/>
          </a:xfrm>
          <a:prstGeom prst="rect">
            <a:avLst/>
          </a:prstGeom>
        </p:spPr>
      </p:pic>
      <p:sp>
        <p:nvSpPr>
          <p:cNvPr id="20" name="Rektangel 19">
            <a:extLst>
              <a:ext uri="{FF2B5EF4-FFF2-40B4-BE49-F238E27FC236}">
                <a16:creationId xmlns:a16="http://schemas.microsoft.com/office/drawing/2014/main" id="{30C0943C-A9B1-CE25-11C9-D8EE4126B033}"/>
              </a:ext>
            </a:extLst>
          </p:cNvPr>
          <p:cNvSpPr/>
          <p:nvPr/>
        </p:nvSpPr>
        <p:spPr>
          <a:xfrm>
            <a:off x="2481394" y="982639"/>
            <a:ext cx="1132663" cy="300222"/>
          </a:xfrm>
          <a:prstGeom prst="rect">
            <a:avLst/>
          </a:prstGeom>
          <a:noFill/>
          <a:ln w="28575">
            <a:solidFill>
              <a:srgbClr val="A1D3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ktangel 1">
            <a:extLst>
              <a:ext uri="{FF2B5EF4-FFF2-40B4-BE49-F238E27FC236}">
                <a16:creationId xmlns:a16="http://schemas.microsoft.com/office/drawing/2014/main" id="{F251C34C-8056-6973-0672-E6308C282897}"/>
              </a:ext>
            </a:extLst>
          </p:cNvPr>
          <p:cNvSpPr/>
          <p:nvPr/>
        </p:nvSpPr>
        <p:spPr>
          <a:xfrm>
            <a:off x="4468691" y="2400095"/>
            <a:ext cx="989707" cy="300222"/>
          </a:xfrm>
          <a:prstGeom prst="rect">
            <a:avLst/>
          </a:prstGeom>
          <a:noFill/>
          <a:ln w="28575">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a:extLst>
              <a:ext uri="{FF2B5EF4-FFF2-40B4-BE49-F238E27FC236}">
                <a16:creationId xmlns:a16="http://schemas.microsoft.com/office/drawing/2014/main" id="{6B4A8B7E-549E-621A-FF79-062035324507}"/>
              </a:ext>
            </a:extLst>
          </p:cNvPr>
          <p:cNvSpPr/>
          <p:nvPr/>
        </p:nvSpPr>
        <p:spPr>
          <a:xfrm>
            <a:off x="705394" y="2400095"/>
            <a:ext cx="989707" cy="395356"/>
          </a:xfrm>
          <a:prstGeom prst="rect">
            <a:avLst/>
          </a:prstGeom>
          <a:noFill/>
          <a:ln w="28575">
            <a:solidFill>
              <a:srgbClr val="98CB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2FDC9961-DBE5-05CE-FDDE-37F9834AE2DA}"/>
              </a:ext>
            </a:extLst>
          </p:cNvPr>
          <p:cNvSpPr/>
          <p:nvPr/>
        </p:nvSpPr>
        <p:spPr>
          <a:xfrm>
            <a:off x="2668628" y="5106147"/>
            <a:ext cx="797383" cy="300222"/>
          </a:xfrm>
          <a:prstGeom prst="rect">
            <a:avLst/>
          </a:prstGeom>
          <a:noFill/>
          <a:ln w="28575">
            <a:solidFill>
              <a:srgbClr val="88A6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75859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1" presetClass="exit" presetSubtype="1" fill="hold" grpId="0" nodeType="withEffect">
                                  <p:stCondLst>
                                    <p:cond delay="0"/>
                                  </p:stCondLst>
                                  <p:childTnLst>
                                    <p:animEffect transition="out" filter="wheel(1)">
                                      <p:cBhvr>
                                        <p:cTn id="9" dur="2000"/>
                                        <p:tgtEl>
                                          <p:spTgt spid="2"/>
                                        </p:tgtEl>
                                      </p:cBhvr>
                                    </p:animEffect>
                                    <p:set>
                                      <p:cBhvr>
                                        <p:cTn id="10" dur="1" fill="hold">
                                          <p:stCondLst>
                                            <p:cond delay="1999"/>
                                          </p:stCondLst>
                                        </p:cTn>
                                        <p:tgtEl>
                                          <p:spTgt spid="2"/>
                                        </p:tgtEl>
                                        <p:attrNameLst>
                                          <p:attrName>style.visibility</p:attrName>
                                        </p:attrNameLst>
                                      </p:cBhvr>
                                      <p:to>
                                        <p:strVal val="hidden"/>
                                      </p:to>
                                    </p:set>
                                  </p:childTnLst>
                                </p:cTn>
                              </p:par>
                              <p:par>
                                <p:cTn id="11" presetID="21" presetClass="exit" presetSubtype="1" fill="hold" grpId="0" nodeType="withEffect">
                                  <p:stCondLst>
                                    <p:cond delay="0"/>
                                  </p:stCondLst>
                                  <p:childTnLst>
                                    <p:animEffect transition="out" filter="wheel(1)">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par>
                                <p:cTn id="14" presetID="21" presetClass="exit" presetSubtype="1" fill="hold" grpId="0" nodeType="withEffect">
                                  <p:stCondLst>
                                    <p:cond delay="0"/>
                                  </p:stCondLst>
                                  <p:childTnLst>
                                    <p:animEffect transition="out" filter="wheel(1)">
                                      <p:cBhvr>
                                        <p:cTn id="15" dur="2000"/>
                                        <p:tgtEl>
                                          <p:spTgt spid="10"/>
                                        </p:tgtEl>
                                      </p:cBhvr>
                                    </p:animEffect>
                                    <p:set>
                                      <p:cBhvr>
                                        <p:cTn id="16" dur="1" fill="hold">
                                          <p:stCondLst>
                                            <p:cond delay="19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xit" presetSubtype="0" fill="hold" grpId="1" nodeType="clickEffect">
                                  <p:stCondLst>
                                    <p:cond delay="0"/>
                                  </p:stCondLst>
                                  <p:childTnLst>
                                    <p:animEffect transition="out" filter="fade">
                                      <p:cBhvr>
                                        <p:cTn id="34" dur="1000"/>
                                        <p:tgtEl>
                                          <p:spTgt spid="4"/>
                                        </p:tgtEl>
                                      </p:cBhvr>
                                    </p:animEffect>
                                    <p:anim calcmode="lin" valueType="num">
                                      <p:cBhvr>
                                        <p:cTn id="35" dur="1000"/>
                                        <p:tgtEl>
                                          <p:spTgt spid="4"/>
                                        </p:tgtEl>
                                        <p:attrNameLst>
                                          <p:attrName>ppt_x</p:attrName>
                                        </p:attrNameLst>
                                      </p:cBhvr>
                                      <p:tavLst>
                                        <p:tav tm="0">
                                          <p:val>
                                            <p:strVal val="ppt_x"/>
                                          </p:val>
                                        </p:tav>
                                        <p:tav tm="100000">
                                          <p:val>
                                            <p:strVal val="ppt_x"/>
                                          </p:val>
                                        </p:tav>
                                      </p:tavLst>
                                    </p:anim>
                                    <p:anim calcmode="lin" valueType="num">
                                      <p:cBhvr>
                                        <p:cTn id="36" dur="1000"/>
                                        <p:tgtEl>
                                          <p:spTgt spid="4"/>
                                        </p:tgtEl>
                                        <p:attrNameLst>
                                          <p:attrName>ppt_y</p:attrName>
                                        </p:attrNameLst>
                                      </p:cBhvr>
                                      <p:tavLst>
                                        <p:tav tm="0">
                                          <p:val>
                                            <p:strVal val="ppt_y"/>
                                          </p:val>
                                        </p:tav>
                                        <p:tav tm="100000">
                                          <p:val>
                                            <p:strVal val="ppt_y+.1"/>
                                          </p:val>
                                        </p:tav>
                                      </p:tavLst>
                                    </p:anim>
                                    <p:set>
                                      <p:cBhvr>
                                        <p:cTn id="37" dur="1" fill="hold">
                                          <p:stCondLst>
                                            <p:cond delay="999"/>
                                          </p:stCondLst>
                                        </p:cTn>
                                        <p:tgtEl>
                                          <p:spTgt spid="4"/>
                                        </p:tgtEl>
                                        <p:attrNameLst>
                                          <p:attrName>style.visibility</p:attrName>
                                        </p:attrNameLst>
                                      </p:cBhvr>
                                      <p:to>
                                        <p:strVal val="hidden"/>
                                      </p:to>
                                    </p:set>
                                  </p:childTnLst>
                                </p:cTn>
                              </p:par>
                              <p:par>
                                <p:cTn id="38" presetID="42" presetClass="exit" presetSubtype="0" fill="hold" grpId="1" nodeType="withEffect">
                                  <p:stCondLst>
                                    <p:cond delay="0"/>
                                  </p:stCondLst>
                                  <p:childTnLst>
                                    <p:animEffect transition="out" filter="fade">
                                      <p:cBhvr>
                                        <p:cTn id="39" dur="1000"/>
                                        <p:tgtEl>
                                          <p:spTgt spid="6"/>
                                        </p:tgtEl>
                                      </p:cBhvr>
                                    </p:animEffect>
                                    <p:anim calcmode="lin" valueType="num">
                                      <p:cBhvr>
                                        <p:cTn id="40" dur="1000"/>
                                        <p:tgtEl>
                                          <p:spTgt spid="6"/>
                                        </p:tgtEl>
                                        <p:attrNameLst>
                                          <p:attrName>ppt_x</p:attrName>
                                        </p:attrNameLst>
                                      </p:cBhvr>
                                      <p:tavLst>
                                        <p:tav tm="0">
                                          <p:val>
                                            <p:strVal val="ppt_x"/>
                                          </p:val>
                                        </p:tav>
                                        <p:tav tm="100000">
                                          <p:val>
                                            <p:strVal val="ppt_x"/>
                                          </p:val>
                                        </p:tav>
                                      </p:tavLst>
                                    </p:anim>
                                    <p:anim calcmode="lin" valueType="num">
                                      <p:cBhvr>
                                        <p:cTn id="41" dur="1000"/>
                                        <p:tgtEl>
                                          <p:spTgt spid="6"/>
                                        </p:tgtEl>
                                        <p:attrNameLst>
                                          <p:attrName>ppt_y</p:attrName>
                                        </p:attrNameLst>
                                      </p:cBhvr>
                                      <p:tavLst>
                                        <p:tav tm="0">
                                          <p:val>
                                            <p:strVal val="ppt_y"/>
                                          </p:val>
                                        </p:tav>
                                        <p:tav tm="100000">
                                          <p:val>
                                            <p:strVal val="ppt_y+.1"/>
                                          </p:val>
                                        </p:tav>
                                      </p:tavLst>
                                    </p:anim>
                                    <p:set>
                                      <p:cBhvr>
                                        <p:cTn id="42" dur="1" fill="hold">
                                          <p:stCondLst>
                                            <p:cond delay="999"/>
                                          </p:stCondLst>
                                        </p:cTn>
                                        <p:tgtEl>
                                          <p:spTgt spid="6"/>
                                        </p:tgtEl>
                                        <p:attrNameLst>
                                          <p:attrName>style.visibility</p:attrName>
                                        </p:attrNameLst>
                                      </p:cBhvr>
                                      <p:to>
                                        <p:strVal val="hidden"/>
                                      </p:to>
                                    </p:set>
                                  </p:childTnLst>
                                </p:cTn>
                              </p:par>
                              <p:par>
                                <p:cTn id="43" presetID="42" presetClass="exit" presetSubtype="0" fill="hold" grpId="1" nodeType="withEffect">
                                  <p:stCondLst>
                                    <p:cond delay="0"/>
                                  </p:stCondLst>
                                  <p:childTnLst>
                                    <p:animEffect transition="out" filter="fade">
                                      <p:cBhvr>
                                        <p:cTn id="44" dur="1000"/>
                                        <p:tgtEl>
                                          <p:spTgt spid="7"/>
                                        </p:tgtEl>
                                      </p:cBhvr>
                                    </p:animEffect>
                                    <p:anim calcmode="lin" valueType="num">
                                      <p:cBhvr>
                                        <p:cTn id="45" dur="1000"/>
                                        <p:tgtEl>
                                          <p:spTgt spid="7"/>
                                        </p:tgtEl>
                                        <p:attrNameLst>
                                          <p:attrName>ppt_x</p:attrName>
                                        </p:attrNameLst>
                                      </p:cBhvr>
                                      <p:tavLst>
                                        <p:tav tm="0">
                                          <p:val>
                                            <p:strVal val="ppt_x"/>
                                          </p:val>
                                        </p:tav>
                                        <p:tav tm="100000">
                                          <p:val>
                                            <p:strVal val="ppt_x"/>
                                          </p:val>
                                        </p:tav>
                                      </p:tavLst>
                                    </p:anim>
                                    <p:anim calcmode="lin" valueType="num">
                                      <p:cBhvr>
                                        <p:cTn id="46" dur="1000"/>
                                        <p:tgtEl>
                                          <p:spTgt spid="7"/>
                                        </p:tgtEl>
                                        <p:attrNameLst>
                                          <p:attrName>ppt_y</p:attrName>
                                        </p:attrNameLst>
                                      </p:cBhvr>
                                      <p:tavLst>
                                        <p:tav tm="0">
                                          <p:val>
                                            <p:strVal val="ppt_y"/>
                                          </p:val>
                                        </p:tav>
                                        <p:tav tm="100000">
                                          <p:val>
                                            <p:strVal val="ppt_y+.1"/>
                                          </p:val>
                                        </p:tav>
                                      </p:tavLst>
                                    </p:anim>
                                    <p:set>
                                      <p:cBhvr>
                                        <p:cTn id="47"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animBg="1"/>
      <p:bldP spid="6" grpId="1" animBg="1"/>
      <p:bldP spid="7" grpId="0" animBg="1"/>
      <p:bldP spid="7" grpId="1" animBg="1"/>
      <p:bldP spid="2" grpId="0" animBg="1"/>
      <p:bldP spid="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7B92F-298F-1D9E-A830-D665044BC8C4}"/>
            </a:ext>
          </a:extLst>
        </p:cNvPr>
        <p:cNvGrpSpPr/>
        <p:nvPr/>
      </p:nvGrpSpPr>
      <p:grpSpPr>
        <a:xfrm>
          <a:off x="0" y="0"/>
          <a:ext cx="0" cy="0"/>
          <a:chOff x="0" y="0"/>
          <a:chExt cx="0" cy="0"/>
        </a:xfrm>
      </p:grpSpPr>
      <p:sp>
        <p:nvSpPr>
          <p:cNvPr id="16" name="Rektangel 15">
            <a:extLst>
              <a:ext uri="{FF2B5EF4-FFF2-40B4-BE49-F238E27FC236}">
                <a16:creationId xmlns:a16="http://schemas.microsoft.com/office/drawing/2014/main" id="{EE093BC3-73B1-EDE1-79B8-BF354D8DDAF6}"/>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Frihåndsform: figur 3">
            <a:extLst>
              <a:ext uri="{FF2B5EF4-FFF2-40B4-BE49-F238E27FC236}">
                <a16:creationId xmlns:a16="http://schemas.microsoft.com/office/drawing/2014/main" id="{8C7B354F-7345-9CEE-E579-026FAB64D2AC}"/>
              </a:ext>
            </a:extLst>
          </p:cNvPr>
          <p:cNvSpPr/>
          <p:nvPr/>
        </p:nvSpPr>
        <p:spPr>
          <a:xfrm>
            <a:off x="6856824" y="1153792"/>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4000" b="1" kern="1200" dirty="0">
                <a:solidFill>
                  <a:srgbClr val="C1E5DE"/>
                </a:solidFill>
              </a:rPr>
              <a:t>Holdninger</a:t>
            </a:r>
            <a:r>
              <a:rPr lang="nb-NO" sz="4000" b="1" dirty="0">
                <a:solidFill>
                  <a:srgbClr val="C1E5DE"/>
                </a:solidFill>
              </a:rPr>
              <a:t> og </a:t>
            </a:r>
            <a:r>
              <a:rPr lang="nb-NO" sz="4000" b="1" kern="1200" dirty="0">
                <a:solidFill>
                  <a:srgbClr val="C1E5DE"/>
                </a:solidFill>
              </a:rPr>
              <a:t>kultur</a:t>
            </a:r>
            <a:endParaRPr lang="en-US" sz="4000" b="1" kern="1200" dirty="0">
              <a:solidFill>
                <a:srgbClr val="C1E5DE"/>
              </a:solidFill>
            </a:endParaRPr>
          </a:p>
        </p:txBody>
      </p:sp>
      <p:sp>
        <p:nvSpPr>
          <p:cNvPr id="7" name="Frihåndsform: figur 6">
            <a:extLst>
              <a:ext uri="{FF2B5EF4-FFF2-40B4-BE49-F238E27FC236}">
                <a16:creationId xmlns:a16="http://schemas.microsoft.com/office/drawing/2014/main" id="{A268102A-0E97-04B5-A279-E963A9F49AAD}"/>
              </a:ext>
            </a:extLst>
          </p:cNvPr>
          <p:cNvSpPr/>
          <p:nvPr/>
        </p:nvSpPr>
        <p:spPr>
          <a:xfrm>
            <a:off x="6856824" y="2486135"/>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400" kern="1200" dirty="0">
                <a:solidFill>
                  <a:schemeClr val="tx1"/>
                </a:solidFill>
              </a:rPr>
              <a:t>Røft arbeidsmiljø</a:t>
            </a:r>
          </a:p>
        </p:txBody>
      </p:sp>
      <p:sp>
        <p:nvSpPr>
          <p:cNvPr id="8" name="Frihåndsform: figur 7">
            <a:extLst>
              <a:ext uri="{FF2B5EF4-FFF2-40B4-BE49-F238E27FC236}">
                <a16:creationId xmlns:a16="http://schemas.microsoft.com/office/drawing/2014/main" id="{F119273A-032E-2CD5-2EA6-98FF88250B51}"/>
              </a:ext>
            </a:extLst>
          </p:cNvPr>
          <p:cNvSpPr/>
          <p:nvPr/>
        </p:nvSpPr>
        <p:spPr>
          <a:xfrm>
            <a:off x="6856824" y="3227286"/>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lvl="0" algn="ctr" defTabSz="1200150">
              <a:lnSpc>
                <a:spcPct val="90000"/>
              </a:lnSpc>
              <a:spcBef>
                <a:spcPct val="0"/>
              </a:spcBef>
              <a:spcAft>
                <a:spcPct val="35000"/>
              </a:spcAft>
            </a:pPr>
            <a:r>
              <a:rPr lang="nb-NO" sz="2400" kern="1200" dirty="0">
                <a:solidFill>
                  <a:schemeClr val="tx1"/>
                </a:solidFill>
              </a:rPr>
              <a:t>Lite fleksibelt</a:t>
            </a:r>
          </a:p>
        </p:txBody>
      </p:sp>
      <p:pic>
        <p:nvPicPr>
          <p:cNvPr id="3" name="Bilde 2">
            <a:extLst>
              <a:ext uri="{FF2B5EF4-FFF2-40B4-BE49-F238E27FC236}">
                <a16:creationId xmlns:a16="http://schemas.microsoft.com/office/drawing/2014/main" id="{9D970F56-88AF-9DBF-43E7-D6DD326FAD9A}"/>
              </a:ext>
            </a:extLst>
          </p:cNvPr>
          <p:cNvPicPr>
            <a:picLocks noChangeAspect="1"/>
          </p:cNvPicPr>
          <p:nvPr/>
        </p:nvPicPr>
        <p:blipFill>
          <a:blip r:embed="rId3"/>
          <a:stretch>
            <a:fillRect/>
          </a:stretch>
        </p:blipFill>
        <p:spPr>
          <a:xfrm>
            <a:off x="1267870" y="6245179"/>
            <a:ext cx="3628053" cy="612821"/>
          </a:xfrm>
          <a:prstGeom prst="rect">
            <a:avLst/>
          </a:prstGeom>
        </p:spPr>
      </p:pic>
      <p:pic>
        <p:nvPicPr>
          <p:cNvPr id="6" name="Bilde 5">
            <a:extLst>
              <a:ext uri="{FF2B5EF4-FFF2-40B4-BE49-F238E27FC236}">
                <a16:creationId xmlns:a16="http://schemas.microsoft.com/office/drawing/2014/main" id="{AAF7735D-4D03-010E-A2C9-CFF531C46C1F}"/>
              </a:ext>
            </a:extLst>
          </p:cNvPr>
          <p:cNvPicPr>
            <a:picLocks noChangeAspect="1"/>
          </p:cNvPicPr>
          <p:nvPr/>
        </p:nvPicPr>
        <p:blipFill>
          <a:blip r:embed="rId4"/>
          <a:stretch>
            <a:fillRect/>
          </a:stretch>
        </p:blipFill>
        <p:spPr>
          <a:xfrm>
            <a:off x="7296079" y="6245179"/>
            <a:ext cx="3631816" cy="612822"/>
          </a:xfrm>
          <a:prstGeom prst="rect">
            <a:avLst/>
          </a:prstGeom>
        </p:spPr>
      </p:pic>
      <p:pic>
        <p:nvPicPr>
          <p:cNvPr id="10" name="Bilde 9">
            <a:extLst>
              <a:ext uri="{FF2B5EF4-FFF2-40B4-BE49-F238E27FC236}">
                <a16:creationId xmlns:a16="http://schemas.microsoft.com/office/drawing/2014/main" id="{CA5863EE-C5D4-FB37-805C-28E4049A23FC}"/>
              </a:ext>
            </a:extLst>
          </p:cNvPr>
          <p:cNvPicPr>
            <a:picLocks noChangeAspect="1"/>
          </p:cNvPicPr>
          <p:nvPr/>
        </p:nvPicPr>
        <p:blipFill>
          <a:blip r:embed="rId5"/>
          <a:stretch>
            <a:fillRect/>
          </a:stretch>
        </p:blipFill>
        <p:spPr>
          <a:xfrm>
            <a:off x="562438" y="777894"/>
            <a:ext cx="5038916" cy="5302210"/>
          </a:xfrm>
          <a:prstGeom prst="rect">
            <a:avLst/>
          </a:prstGeom>
        </p:spPr>
      </p:pic>
      <p:sp>
        <p:nvSpPr>
          <p:cNvPr id="18" name="Rektangel 17">
            <a:extLst>
              <a:ext uri="{FF2B5EF4-FFF2-40B4-BE49-F238E27FC236}">
                <a16:creationId xmlns:a16="http://schemas.microsoft.com/office/drawing/2014/main" id="{8D02899A-40FA-CF48-6247-57C787CB07F9}"/>
              </a:ext>
            </a:extLst>
          </p:cNvPr>
          <p:cNvSpPr/>
          <p:nvPr/>
        </p:nvSpPr>
        <p:spPr>
          <a:xfrm>
            <a:off x="4468691" y="2400095"/>
            <a:ext cx="989707" cy="300222"/>
          </a:xfrm>
          <a:prstGeom prst="rect">
            <a:avLst/>
          </a:prstGeom>
          <a:noFill/>
          <a:ln w="28575">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ktangel 13">
            <a:extLst>
              <a:ext uri="{FF2B5EF4-FFF2-40B4-BE49-F238E27FC236}">
                <a16:creationId xmlns:a16="http://schemas.microsoft.com/office/drawing/2014/main" id="{D570FF64-AA2C-C7D9-31AD-04D81BEC7D59}"/>
              </a:ext>
            </a:extLst>
          </p:cNvPr>
          <p:cNvSpPr/>
          <p:nvPr/>
        </p:nvSpPr>
        <p:spPr>
          <a:xfrm>
            <a:off x="2481394" y="982639"/>
            <a:ext cx="1132663" cy="300222"/>
          </a:xfrm>
          <a:prstGeom prst="rect">
            <a:avLst/>
          </a:prstGeom>
          <a:noFill/>
          <a:ln w="28575">
            <a:solidFill>
              <a:srgbClr val="A1D3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38134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1" presetClass="exit" presetSubtype="1" fill="hold" grpId="0" nodeType="withEffect">
                                  <p:stCondLst>
                                    <p:cond delay="0"/>
                                  </p:stCondLst>
                                  <p:childTnLst>
                                    <p:animEffect transition="out" filter="wheel(1)">
                                      <p:cBhvr>
                                        <p:cTn id="9" dur="2000"/>
                                        <p:tgtEl>
                                          <p:spTgt spid="14"/>
                                        </p:tgtEl>
                                      </p:cBhvr>
                                    </p:animEffect>
                                    <p:set>
                                      <p:cBhvr>
                                        <p:cTn id="10" dur="1" fill="hold">
                                          <p:stCondLst>
                                            <p:cond delay="1999"/>
                                          </p:stCondLst>
                                        </p:cTn>
                                        <p:tgtEl>
                                          <p:spTgt spid="14"/>
                                        </p:tgtEl>
                                        <p:attrNameLst>
                                          <p:attrName>style.visibility</p:attrName>
                                        </p:attrNameLst>
                                      </p:cBhvr>
                                      <p:to>
                                        <p:strVal val="hidden"/>
                                      </p:to>
                                    </p:se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1" nodeType="clickEffect">
                                  <p:stCondLst>
                                    <p:cond delay="0"/>
                                  </p:stCondLst>
                                  <p:childTnLst>
                                    <p:animEffect transition="out" filter="fade">
                                      <p:cBhvr>
                                        <p:cTn id="31" dur="1000"/>
                                        <p:tgtEl>
                                          <p:spTgt spid="4"/>
                                        </p:tgtEl>
                                      </p:cBhvr>
                                    </p:animEffect>
                                    <p:anim calcmode="lin" valueType="num">
                                      <p:cBhvr>
                                        <p:cTn id="32" dur="1000"/>
                                        <p:tgtEl>
                                          <p:spTgt spid="4"/>
                                        </p:tgtEl>
                                        <p:attrNameLst>
                                          <p:attrName>ppt_x</p:attrName>
                                        </p:attrNameLst>
                                      </p:cBhvr>
                                      <p:tavLst>
                                        <p:tav tm="0">
                                          <p:val>
                                            <p:strVal val="ppt_x"/>
                                          </p:val>
                                        </p:tav>
                                        <p:tav tm="100000">
                                          <p:val>
                                            <p:strVal val="ppt_x"/>
                                          </p:val>
                                        </p:tav>
                                      </p:tavLst>
                                    </p:anim>
                                    <p:anim calcmode="lin" valueType="num">
                                      <p:cBhvr>
                                        <p:cTn id="33" dur="1000"/>
                                        <p:tgtEl>
                                          <p:spTgt spid="4"/>
                                        </p:tgtEl>
                                        <p:attrNameLst>
                                          <p:attrName>ppt_y</p:attrName>
                                        </p:attrNameLst>
                                      </p:cBhvr>
                                      <p:tavLst>
                                        <p:tav tm="0">
                                          <p:val>
                                            <p:strVal val="ppt_y"/>
                                          </p:val>
                                        </p:tav>
                                        <p:tav tm="100000">
                                          <p:val>
                                            <p:strVal val="ppt_y+.1"/>
                                          </p:val>
                                        </p:tav>
                                      </p:tavLst>
                                    </p:anim>
                                    <p:set>
                                      <p:cBhvr>
                                        <p:cTn id="34" dur="1" fill="hold">
                                          <p:stCondLst>
                                            <p:cond delay="999"/>
                                          </p:stCondLst>
                                        </p:cTn>
                                        <p:tgtEl>
                                          <p:spTgt spid="4"/>
                                        </p:tgtEl>
                                        <p:attrNameLst>
                                          <p:attrName>style.visibility</p:attrName>
                                        </p:attrNameLst>
                                      </p:cBhvr>
                                      <p:to>
                                        <p:strVal val="hidden"/>
                                      </p:to>
                                    </p:set>
                                  </p:childTnLst>
                                </p:cTn>
                              </p:par>
                              <p:par>
                                <p:cTn id="35" presetID="42" presetClass="exit" presetSubtype="0" fill="hold" grpId="1" nodeType="withEffect">
                                  <p:stCondLst>
                                    <p:cond delay="0"/>
                                  </p:stCondLst>
                                  <p:childTnLst>
                                    <p:animEffect transition="out" filter="fade">
                                      <p:cBhvr>
                                        <p:cTn id="36" dur="1000"/>
                                        <p:tgtEl>
                                          <p:spTgt spid="7"/>
                                        </p:tgtEl>
                                      </p:cBhvr>
                                    </p:animEffect>
                                    <p:anim calcmode="lin" valueType="num">
                                      <p:cBhvr>
                                        <p:cTn id="37" dur="1000"/>
                                        <p:tgtEl>
                                          <p:spTgt spid="7"/>
                                        </p:tgtEl>
                                        <p:attrNameLst>
                                          <p:attrName>ppt_x</p:attrName>
                                        </p:attrNameLst>
                                      </p:cBhvr>
                                      <p:tavLst>
                                        <p:tav tm="0">
                                          <p:val>
                                            <p:strVal val="ppt_x"/>
                                          </p:val>
                                        </p:tav>
                                        <p:tav tm="100000">
                                          <p:val>
                                            <p:strVal val="ppt_x"/>
                                          </p:val>
                                        </p:tav>
                                      </p:tavLst>
                                    </p:anim>
                                    <p:anim calcmode="lin" valueType="num">
                                      <p:cBhvr>
                                        <p:cTn id="38" dur="1000"/>
                                        <p:tgtEl>
                                          <p:spTgt spid="7"/>
                                        </p:tgtEl>
                                        <p:attrNameLst>
                                          <p:attrName>ppt_y</p:attrName>
                                        </p:attrNameLst>
                                      </p:cBhvr>
                                      <p:tavLst>
                                        <p:tav tm="0">
                                          <p:val>
                                            <p:strVal val="ppt_y"/>
                                          </p:val>
                                        </p:tav>
                                        <p:tav tm="100000">
                                          <p:val>
                                            <p:strVal val="ppt_y+.1"/>
                                          </p:val>
                                        </p:tav>
                                      </p:tavLst>
                                    </p:anim>
                                    <p:set>
                                      <p:cBhvr>
                                        <p:cTn id="39" dur="1" fill="hold">
                                          <p:stCondLst>
                                            <p:cond delay="999"/>
                                          </p:stCondLst>
                                        </p:cTn>
                                        <p:tgtEl>
                                          <p:spTgt spid="7"/>
                                        </p:tgtEl>
                                        <p:attrNameLst>
                                          <p:attrName>style.visibility</p:attrName>
                                        </p:attrNameLst>
                                      </p:cBhvr>
                                      <p:to>
                                        <p:strVal val="hidden"/>
                                      </p:to>
                                    </p:set>
                                  </p:childTnLst>
                                </p:cTn>
                              </p:par>
                              <p:par>
                                <p:cTn id="40" presetID="42" presetClass="exit" presetSubtype="0" fill="hold" grpId="1" nodeType="withEffect">
                                  <p:stCondLst>
                                    <p:cond delay="0"/>
                                  </p:stCondLst>
                                  <p:childTnLst>
                                    <p:animEffect transition="out" filter="fade">
                                      <p:cBhvr>
                                        <p:cTn id="41" dur="1000"/>
                                        <p:tgtEl>
                                          <p:spTgt spid="8"/>
                                        </p:tgtEl>
                                      </p:cBhvr>
                                    </p:animEffect>
                                    <p:anim calcmode="lin" valueType="num">
                                      <p:cBhvr>
                                        <p:cTn id="42" dur="1000"/>
                                        <p:tgtEl>
                                          <p:spTgt spid="8"/>
                                        </p:tgtEl>
                                        <p:attrNameLst>
                                          <p:attrName>ppt_x</p:attrName>
                                        </p:attrNameLst>
                                      </p:cBhvr>
                                      <p:tavLst>
                                        <p:tav tm="0">
                                          <p:val>
                                            <p:strVal val="ppt_x"/>
                                          </p:val>
                                        </p:tav>
                                        <p:tav tm="100000">
                                          <p:val>
                                            <p:strVal val="ppt_x"/>
                                          </p:val>
                                        </p:tav>
                                      </p:tavLst>
                                    </p:anim>
                                    <p:anim calcmode="lin" valueType="num">
                                      <p:cBhvr>
                                        <p:cTn id="43" dur="1000"/>
                                        <p:tgtEl>
                                          <p:spTgt spid="8"/>
                                        </p:tgtEl>
                                        <p:attrNameLst>
                                          <p:attrName>ppt_y</p:attrName>
                                        </p:attrNameLst>
                                      </p:cBhvr>
                                      <p:tavLst>
                                        <p:tav tm="0">
                                          <p:val>
                                            <p:strVal val="ppt_y"/>
                                          </p:val>
                                        </p:tav>
                                        <p:tav tm="100000">
                                          <p:val>
                                            <p:strVal val="ppt_y+.1"/>
                                          </p:val>
                                        </p:tav>
                                      </p:tavLst>
                                    </p:anim>
                                    <p:set>
                                      <p:cBhvr>
                                        <p:cTn id="44"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animBg="1"/>
      <p:bldP spid="7" grpId="1" animBg="1"/>
      <p:bldP spid="8" grpId="0" animBg="1"/>
      <p:bldP spid="8" grpId="1" animBg="1"/>
      <p:bldP spid="18"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691E3-0268-9FA1-7789-618E0610A01E}"/>
            </a:ext>
          </a:extLst>
        </p:cNvPr>
        <p:cNvGrpSpPr/>
        <p:nvPr/>
      </p:nvGrpSpPr>
      <p:grpSpPr>
        <a:xfrm>
          <a:off x="0" y="0"/>
          <a:ext cx="0" cy="0"/>
          <a:chOff x="0" y="0"/>
          <a:chExt cx="0" cy="0"/>
        </a:xfrm>
      </p:grpSpPr>
      <p:sp>
        <p:nvSpPr>
          <p:cNvPr id="12" name="Rektangel 11">
            <a:extLst>
              <a:ext uri="{FF2B5EF4-FFF2-40B4-BE49-F238E27FC236}">
                <a16:creationId xmlns:a16="http://schemas.microsoft.com/office/drawing/2014/main" id="{92494035-20BB-5AC7-73A1-2C0C25466CE8}"/>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Frihåndsform: figur 3">
            <a:extLst>
              <a:ext uri="{FF2B5EF4-FFF2-40B4-BE49-F238E27FC236}">
                <a16:creationId xmlns:a16="http://schemas.microsoft.com/office/drawing/2014/main" id="{432EDA81-A480-8AE0-236B-2ACE82D2E26E}"/>
              </a:ext>
            </a:extLst>
          </p:cNvPr>
          <p:cNvSpPr/>
          <p:nvPr/>
        </p:nvSpPr>
        <p:spPr>
          <a:xfrm>
            <a:off x="6856824" y="1446605"/>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4000" b="1" kern="1200" dirty="0">
                <a:solidFill>
                  <a:srgbClr val="C1E5DE"/>
                </a:solidFill>
              </a:rPr>
              <a:t>Trakassering og varsling</a:t>
            </a:r>
            <a:endParaRPr lang="en-US" sz="4000" b="1" kern="1200" dirty="0">
              <a:solidFill>
                <a:srgbClr val="C1E5DE"/>
              </a:solidFill>
            </a:endParaRPr>
          </a:p>
        </p:txBody>
      </p:sp>
      <p:sp>
        <p:nvSpPr>
          <p:cNvPr id="7" name="Frihåndsform: figur 6">
            <a:extLst>
              <a:ext uri="{FF2B5EF4-FFF2-40B4-BE49-F238E27FC236}">
                <a16:creationId xmlns:a16="http://schemas.microsoft.com/office/drawing/2014/main" id="{91BB448E-9DF6-D923-64EC-0E1EC8DA7376}"/>
              </a:ext>
            </a:extLst>
          </p:cNvPr>
          <p:cNvSpPr/>
          <p:nvPr/>
        </p:nvSpPr>
        <p:spPr>
          <a:xfrm>
            <a:off x="7033387" y="2493561"/>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400" dirty="0">
                <a:solidFill>
                  <a:schemeClr val="tx1"/>
                </a:solidFill>
              </a:rPr>
              <a:t>Trakassering hindrer likestilling</a:t>
            </a:r>
            <a:endParaRPr lang="nb-NO" sz="2400" kern="1200" dirty="0">
              <a:solidFill>
                <a:schemeClr val="tx1"/>
              </a:solidFill>
            </a:endParaRPr>
          </a:p>
        </p:txBody>
      </p:sp>
      <p:sp>
        <p:nvSpPr>
          <p:cNvPr id="8" name="Frihåndsform: figur 7">
            <a:extLst>
              <a:ext uri="{FF2B5EF4-FFF2-40B4-BE49-F238E27FC236}">
                <a16:creationId xmlns:a16="http://schemas.microsoft.com/office/drawing/2014/main" id="{1EFF3F45-1CB7-7C2B-5CF0-87291069A8E7}"/>
              </a:ext>
            </a:extLst>
          </p:cNvPr>
          <p:cNvSpPr/>
          <p:nvPr/>
        </p:nvSpPr>
        <p:spPr>
          <a:xfrm>
            <a:off x="7033387" y="3246373"/>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lvl="0" algn="ctr" defTabSz="1200150">
              <a:lnSpc>
                <a:spcPct val="90000"/>
              </a:lnSpc>
              <a:spcBef>
                <a:spcPct val="0"/>
              </a:spcBef>
              <a:spcAft>
                <a:spcPct val="35000"/>
              </a:spcAft>
            </a:pPr>
            <a:r>
              <a:rPr lang="nb-NO" sz="2400" kern="1200" dirty="0">
                <a:solidFill>
                  <a:schemeClr val="tx1"/>
                </a:solidFill>
              </a:rPr>
              <a:t>Kjønn</a:t>
            </a:r>
          </a:p>
        </p:txBody>
      </p:sp>
      <p:pic>
        <p:nvPicPr>
          <p:cNvPr id="2" name="Bilde 1">
            <a:extLst>
              <a:ext uri="{FF2B5EF4-FFF2-40B4-BE49-F238E27FC236}">
                <a16:creationId xmlns:a16="http://schemas.microsoft.com/office/drawing/2014/main" id="{93273644-2F75-63B8-79F1-0C7D06B8DC4E}"/>
              </a:ext>
            </a:extLst>
          </p:cNvPr>
          <p:cNvPicPr>
            <a:picLocks noChangeAspect="1"/>
          </p:cNvPicPr>
          <p:nvPr/>
        </p:nvPicPr>
        <p:blipFill>
          <a:blip r:embed="rId3"/>
          <a:stretch>
            <a:fillRect/>
          </a:stretch>
        </p:blipFill>
        <p:spPr>
          <a:xfrm>
            <a:off x="1267870" y="6245179"/>
            <a:ext cx="3628053" cy="612821"/>
          </a:xfrm>
          <a:prstGeom prst="rect">
            <a:avLst/>
          </a:prstGeom>
        </p:spPr>
      </p:pic>
      <p:pic>
        <p:nvPicPr>
          <p:cNvPr id="5" name="Bilde 4">
            <a:extLst>
              <a:ext uri="{FF2B5EF4-FFF2-40B4-BE49-F238E27FC236}">
                <a16:creationId xmlns:a16="http://schemas.microsoft.com/office/drawing/2014/main" id="{E59870F5-AC55-D647-6E65-F54CD45E1E76}"/>
              </a:ext>
            </a:extLst>
          </p:cNvPr>
          <p:cNvPicPr>
            <a:picLocks noChangeAspect="1"/>
          </p:cNvPicPr>
          <p:nvPr/>
        </p:nvPicPr>
        <p:blipFill>
          <a:blip r:embed="rId4"/>
          <a:stretch>
            <a:fillRect/>
          </a:stretch>
        </p:blipFill>
        <p:spPr>
          <a:xfrm>
            <a:off x="7296079" y="6245179"/>
            <a:ext cx="3631816" cy="612822"/>
          </a:xfrm>
          <a:prstGeom prst="rect">
            <a:avLst/>
          </a:prstGeom>
        </p:spPr>
      </p:pic>
      <p:pic>
        <p:nvPicPr>
          <p:cNvPr id="6" name="Bilde 5">
            <a:extLst>
              <a:ext uri="{FF2B5EF4-FFF2-40B4-BE49-F238E27FC236}">
                <a16:creationId xmlns:a16="http://schemas.microsoft.com/office/drawing/2014/main" id="{84A50373-50F3-E394-E130-9E8CB9674991}"/>
              </a:ext>
            </a:extLst>
          </p:cNvPr>
          <p:cNvPicPr>
            <a:picLocks noChangeAspect="1"/>
          </p:cNvPicPr>
          <p:nvPr/>
        </p:nvPicPr>
        <p:blipFill>
          <a:blip r:embed="rId5"/>
          <a:stretch>
            <a:fillRect/>
          </a:stretch>
        </p:blipFill>
        <p:spPr>
          <a:xfrm>
            <a:off x="562438" y="777894"/>
            <a:ext cx="5038916" cy="5302210"/>
          </a:xfrm>
          <a:prstGeom prst="rect">
            <a:avLst/>
          </a:prstGeom>
        </p:spPr>
      </p:pic>
      <p:sp>
        <p:nvSpPr>
          <p:cNvPr id="13" name="Rektangel 12">
            <a:extLst>
              <a:ext uri="{FF2B5EF4-FFF2-40B4-BE49-F238E27FC236}">
                <a16:creationId xmlns:a16="http://schemas.microsoft.com/office/drawing/2014/main" id="{36A0B4F0-92D0-14CC-1DC5-DEE542C43C54}"/>
              </a:ext>
            </a:extLst>
          </p:cNvPr>
          <p:cNvSpPr/>
          <p:nvPr/>
        </p:nvSpPr>
        <p:spPr>
          <a:xfrm>
            <a:off x="705394" y="2400095"/>
            <a:ext cx="989707" cy="395356"/>
          </a:xfrm>
          <a:prstGeom prst="rect">
            <a:avLst/>
          </a:prstGeom>
          <a:noFill/>
          <a:ln w="28575">
            <a:solidFill>
              <a:srgbClr val="98CB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Rektangel 2">
            <a:extLst>
              <a:ext uri="{FF2B5EF4-FFF2-40B4-BE49-F238E27FC236}">
                <a16:creationId xmlns:a16="http://schemas.microsoft.com/office/drawing/2014/main" id="{60717728-4D9D-35FA-6F85-3B4554CB442E}"/>
              </a:ext>
            </a:extLst>
          </p:cNvPr>
          <p:cNvSpPr/>
          <p:nvPr/>
        </p:nvSpPr>
        <p:spPr>
          <a:xfrm>
            <a:off x="4468691" y="2400095"/>
            <a:ext cx="989707" cy="300222"/>
          </a:xfrm>
          <a:prstGeom prst="rect">
            <a:avLst/>
          </a:prstGeom>
          <a:noFill/>
          <a:ln w="28575">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Frihåndsform: figur 8">
            <a:extLst>
              <a:ext uri="{FF2B5EF4-FFF2-40B4-BE49-F238E27FC236}">
                <a16:creationId xmlns:a16="http://schemas.microsoft.com/office/drawing/2014/main" id="{F58ABB8B-DDE4-E960-D037-634E41E7B4D1}"/>
              </a:ext>
            </a:extLst>
          </p:cNvPr>
          <p:cNvSpPr/>
          <p:nvPr/>
        </p:nvSpPr>
        <p:spPr>
          <a:xfrm>
            <a:off x="7033388" y="4005242"/>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lvl="0" algn="ctr" defTabSz="1200150">
              <a:lnSpc>
                <a:spcPct val="90000"/>
              </a:lnSpc>
              <a:spcBef>
                <a:spcPct val="0"/>
              </a:spcBef>
              <a:spcAft>
                <a:spcPct val="35000"/>
              </a:spcAft>
            </a:pPr>
            <a:r>
              <a:rPr lang="nb-NO" sz="2400" kern="1200" dirty="0">
                <a:solidFill>
                  <a:schemeClr val="tx1"/>
                </a:solidFill>
              </a:rPr>
              <a:t>Alder</a:t>
            </a:r>
          </a:p>
        </p:txBody>
      </p:sp>
      <p:sp>
        <p:nvSpPr>
          <p:cNvPr id="10" name="Frihåndsform: figur 9">
            <a:extLst>
              <a:ext uri="{FF2B5EF4-FFF2-40B4-BE49-F238E27FC236}">
                <a16:creationId xmlns:a16="http://schemas.microsoft.com/office/drawing/2014/main" id="{9F900E67-DC4E-9F1F-9A29-8883F2A1DCBE}"/>
              </a:ext>
            </a:extLst>
          </p:cNvPr>
          <p:cNvSpPr/>
          <p:nvPr/>
        </p:nvSpPr>
        <p:spPr>
          <a:xfrm>
            <a:off x="7033388" y="4765345"/>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lvl="0" algn="ctr" defTabSz="1200150">
              <a:lnSpc>
                <a:spcPct val="90000"/>
              </a:lnSpc>
              <a:spcBef>
                <a:spcPct val="0"/>
              </a:spcBef>
              <a:spcAft>
                <a:spcPct val="35000"/>
              </a:spcAft>
            </a:pPr>
            <a:r>
              <a:rPr lang="nb-NO" sz="2400" kern="1200" dirty="0" err="1">
                <a:solidFill>
                  <a:schemeClr val="tx1"/>
                </a:solidFill>
              </a:rPr>
              <a:t>Ansettesforhold</a:t>
            </a:r>
            <a:endParaRPr lang="nb-NO" sz="2400" kern="1200" dirty="0">
              <a:solidFill>
                <a:schemeClr val="tx1"/>
              </a:solidFill>
            </a:endParaRPr>
          </a:p>
        </p:txBody>
      </p:sp>
      <p:sp>
        <p:nvSpPr>
          <p:cNvPr id="11" name="Frihåndsform: figur 10">
            <a:extLst>
              <a:ext uri="{FF2B5EF4-FFF2-40B4-BE49-F238E27FC236}">
                <a16:creationId xmlns:a16="http://schemas.microsoft.com/office/drawing/2014/main" id="{18306FD8-A9B3-DF97-0800-260F27CF5EC9}"/>
              </a:ext>
            </a:extLst>
          </p:cNvPr>
          <p:cNvSpPr/>
          <p:nvPr/>
        </p:nvSpPr>
        <p:spPr>
          <a:xfrm>
            <a:off x="7033387" y="5522980"/>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lvl="0" algn="ctr" defTabSz="1200150">
              <a:lnSpc>
                <a:spcPct val="90000"/>
              </a:lnSpc>
              <a:spcBef>
                <a:spcPct val="0"/>
              </a:spcBef>
              <a:spcAft>
                <a:spcPct val="35000"/>
              </a:spcAft>
            </a:pPr>
            <a:r>
              <a:rPr lang="nb-NO" sz="2400" kern="1200" dirty="0">
                <a:solidFill>
                  <a:schemeClr val="tx1"/>
                </a:solidFill>
              </a:rPr>
              <a:t>Egne varslingsrutiner</a:t>
            </a:r>
          </a:p>
        </p:txBody>
      </p:sp>
    </p:spTree>
    <p:extLst>
      <p:ext uri="{BB962C8B-B14F-4D97-AF65-F5344CB8AC3E}">
        <p14:creationId xmlns:p14="http://schemas.microsoft.com/office/powerpoint/2010/main" val="65232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par>
                                <p:cTn id="8" presetID="21"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20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xit" presetSubtype="0" fill="hold" grpId="1" nodeType="clickEffect">
                                  <p:stCondLst>
                                    <p:cond delay="0"/>
                                  </p:stCondLst>
                                  <p:childTnLst>
                                    <p:animEffect transition="out" filter="fade">
                                      <p:cBhvr>
                                        <p:cTn id="52" dur="1000"/>
                                        <p:tgtEl>
                                          <p:spTgt spid="4"/>
                                        </p:tgtEl>
                                      </p:cBhvr>
                                    </p:animEffect>
                                    <p:anim calcmode="lin" valueType="num">
                                      <p:cBhvr>
                                        <p:cTn id="53" dur="1000"/>
                                        <p:tgtEl>
                                          <p:spTgt spid="4"/>
                                        </p:tgtEl>
                                        <p:attrNameLst>
                                          <p:attrName>ppt_x</p:attrName>
                                        </p:attrNameLst>
                                      </p:cBhvr>
                                      <p:tavLst>
                                        <p:tav tm="0">
                                          <p:val>
                                            <p:strVal val="ppt_x"/>
                                          </p:val>
                                        </p:tav>
                                        <p:tav tm="100000">
                                          <p:val>
                                            <p:strVal val="ppt_x"/>
                                          </p:val>
                                        </p:tav>
                                      </p:tavLst>
                                    </p:anim>
                                    <p:anim calcmode="lin" valueType="num">
                                      <p:cBhvr>
                                        <p:cTn id="54" dur="1000"/>
                                        <p:tgtEl>
                                          <p:spTgt spid="4"/>
                                        </p:tgtEl>
                                        <p:attrNameLst>
                                          <p:attrName>ppt_y</p:attrName>
                                        </p:attrNameLst>
                                      </p:cBhvr>
                                      <p:tavLst>
                                        <p:tav tm="0">
                                          <p:val>
                                            <p:strVal val="ppt_y"/>
                                          </p:val>
                                        </p:tav>
                                        <p:tav tm="100000">
                                          <p:val>
                                            <p:strVal val="ppt_y+.1"/>
                                          </p:val>
                                        </p:tav>
                                      </p:tavLst>
                                    </p:anim>
                                    <p:set>
                                      <p:cBhvr>
                                        <p:cTn id="55" dur="1" fill="hold">
                                          <p:stCondLst>
                                            <p:cond delay="999"/>
                                          </p:stCondLst>
                                        </p:cTn>
                                        <p:tgtEl>
                                          <p:spTgt spid="4"/>
                                        </p:tgtEl>
                                        <p:attrNameLst>
                                          <p:attrName>style.visibility</p:attrName>
                                        </p:attrNameLst>
                                      </p:cBhvr>
                                      <p:to>
                                        <p:strVal val="hidden"/>
                                      </p:to>
                                    </p:set>
                                  </p:childTnLst>
                                </p:cTn>
                              </p:par>
                              <p:par>
                                <p:cTn id="56" presetID="42" presetClass="exit" presetSubtype="0" fill="hold" grpId="1" nodeType="withEffect">
                                  <p:stCondLst>
                                    <p:cond delay="0"/>
                                  </p:stCondLst>
                                  <p:childTnLst>
                                    <p:animEffect transition="out" filter="fade">
                                      <p:cBhvr>
                                        <p:cTn id="57" dur="1000"/>
                                        <p:tgtEl>
                                          <p:spTgt spid="7"/>
                                        </p:tgtEl>
                                      </p:cBhvr>
                                    </p:animEffect>
                                    <p:anim calcmode="lin" valueType="num">
                                      <p:cBhvr>
                                        <p:cTn id="58" dur="1000"/>
                                        <p:tgtEl>
                                          <p:spTgt spid="7"/>
                                        </p:tgtEl>
                                        <p:attrNameLst>
                                          <p:attrName>ppt_x</p:attrName>
                                        </p:attrNameLst>
                                      </p:cBhvr>
                                      <p:tavLst>
                                        <p:tav tm="0">
                                          <p:val>
                                            <p:strVal val="ppt_x"/>
                                          </p:val>
                                        </p:tav>
                                        <p:tav tm="100000">
                                          <p:val>
                                            <p:strVal val="ppt_x"/>
                                          </p:val>
                                        </p:tav>
                                      </p:tavLst>
                                    </p:anim>
                                    <p:anim calcmode="lin" valueType="num">
                                      <p:cBhvr>
                                        <p:cTn id="59" dur="1000"/>
                                        <p:tgtEl>
                                          <p:spTgt spid="7"/>
                                        </p:tgtEl>
                                        <p:attrNameLst>
                                          <p:attrName>ppt_y</p:attrName>
                                        </p:attrNameLst>
                                      </p:cBhvr>
                                      <p:tavLst>
                                        <p:tav tm="0">
                                          <p:val>
                                            <p:strVal val="ppt_y"/>
                                          </p:val>
                                        </p:tav>
                                        <p:tav tm="100000">
                                          <p:val>
                                            <p:strVal val="ppt_y+.1"/>
                                          </p:val>
                                        </p:tav>
                                      </p:tavLst>
                                    </p:anim>
                                    <p:set>
                                      <p:cBhvr>
                                        <p:cTn id="60" dur="1" fill="hold">
                                          <p:stCondLst>
                                            <p:cond delay="999"/>
                                          </p:stCondLst>
                                        </p:cTn>
                                        <p:tgtEl>
                                          <p:spTgt spid="7"/>
                                        </p:tgtEl>
                                        <p:attrNameLst>
                                          <p:attrName>style.visibility</p:attrName>
                                        </p:attrNameLst>
                                      </p:cBhvr>
                                      <p:to>
                                        <p:strVal val="hidden"/>
                                      </p:to>
                                    </p:set>
                                  </p:childTnLst>
                                </p:cTn>
                              </p:par>
                              <p:par>
                                <p:cTn id="61" presetID="42" presetClass="exit" presetSubtype="0" fill="hold" grpId="1" nodeType="withEffect">
                                  <p:stCondLst>
                                    <p:cond delay="0"/>
                                  </p:stCondLst>
                                  <p:childTnLst>
                                    <p:animEffect transition="out" filter="fade">
                                      <p:cBhvr>
                                        <p:cTn id="62" dur="1000"/>
                                        <p:tgtEl>
                                          <p:spTgt spid="8"/>
                                        </p:tgtEl>
                                      </p:cBhvr>
                                    </p:animEffect>
                                    <p:anim calcmode="lin" valueType="num">
                                      <p:cBhvr>
                                        <p:cTn id="63" dur="1000"/>
                                        <p:tgtEl>
                                          <p:spTgt spid="8"/>
                                        </p:tgtEl>
                                        <p:attrNameLst>
                                          <p:attrName>ppt_x</p:attrName>
                                        </p:attrNameLst>
                                      </p:cBhvr>
                                      <p:tavLst>
                                        <p:tav tm="0">
                                          <p:val>
                                            <p:strVal val="ppt_x"/>
                                          </p:val>
                                        </p:tav>
                                        <p:tav tm="100000">
                                          <p:val>
                                            <p:strVal val="ppt_x"/>
                                          </p:val>
                                        </p:tav>
                                      </p:tavLst>
                                    </p:anim>
                                    <p:anim calcmode="lin" valueType="num">
                                      <p:cBhvr>
                                        <p:cTn id="64" dur="1000"/>
                                        <p:tgtEl>
                                          <p:spTgt spid="8"/>
                                        </p:tgtEl>
                                        <p:attrNameLst>
                                          <p:attrName>ppt_y</p:attrName>
                                        </p:attrNameLst>
                                      </p:cBhvr>
                                      <p:tavLst>
                                        <p:tav tm="0">
                                          <p:val>
                                            <p:strVal val="ppt_y"/>
                                          </p:val>
                                        </p:tav>
                                        <p:tav tm="100000">
                                          <p:val>
                                            <p:strVal val="ppt_y+.1"/>
                                          </p:val>
                                        </p:tav>
                                      </p:tavLst>
                                    </p:anim>
                                    <p:set>
                                      <p:cBhvr>
                                        <p:cTn id="65" dur="1" fill="hold">
                                          <p:stCondLst>
                                            <p:cond delay="999"/>
                                          </p:stCondLst>
                                        </p:cTn>
                                        <p:tgtEl>
                                          <p:spTgt spid="8"/>
                                        </p:tgtEl>
                                        <p:attrNameLst>
                                          <p:attrName>style.visibility</p:attrName>
                                        </p:attrNameLst>
                                      </p:cBhvr>
                                      <p:to>
                                        <p:strVal val="hidden"/>
                                      </p:to>
                                    </p:set>
                                  </p:childTnLst>
                                </p:cTn>
                              </p:par>
                              <p:par>
                                <p:cTn id="66" presetID="42" presetClass="exit" presetSubtype="0" fill="hold" grpId="1" nodeType="withEffect">
                                  <p:stCondLst>
                                    <p:cond delay="0"/>
                                  </p:stCondLst>
                                  <p:childTnLst>
                                    <p:animEffect transition="out" filter="fade">
                                      <p:cBhvr>
                                        <p:cTn id="67" dur="1000"/>
                                        <p:tgtEl>
                                          <p:spTgt spid="9"/>
                                        </p:tgtEl>
                                      </p:cBhvr>
                                    </p:animEffect>
                                    <p:anim calcmode="lin" valueType="num">
                                      <p:cBhvr>
                                        <p:cTn id="68" dur="1000"/>
                                        <p:tgtEl>
                                          <p:spTgt spid="9"/>
                                        </p:tgtEl>
                                        <p:attrNameLst>
                                          <p:attrName>ppt_x</p:attrName>
                                        </p:attrNameLst>
                                      </p:cBhvr>
                                      <p:tavLst>
                                        <p:tav tm="0">
                                          <p:val>
                                            <p:strVal val="ppt_x"/>
                                          </p:val>
                                        </p:tav>
                                        <p:tav tm="100000">
                                          <p:val>
                                            <p:strVal val="ppt_x"/>
                                          </p:val>
                                        </p:tav>
                                      </p:tavLst>
                                    </p:anim>
                                    <p:anim calcmode="lin" valueType="num">
                                      <p:cBhvr>
                                        <p:cTn id="69" dur="1000"/>
                                        <p:tgtEl>
                                          <p:spTgt spid="9"/>
                                        </p:tgtEl>
                                        <p:attrNameLst>
                                          <p:attrName>ppt_y</p:attrName>
                                        </p:attrNameLst>
                                      </p:cBhvr>
                                      <p:tavLst>
                                        <p:tav tm="0">
                                          <p:val>
                                            <p:strVal val="ppt_y"/>
                                          </p:val>
                                        </p:tav>
                                        <p:tav tm="100000">
                                          <p:val>
                                            <p:strVal val="ppt_y+.1"/>
                                          </p:val>
                                        </p:tav>
                                      </p:tavLst>
                                    </p:anim>
                                    <p:set>
                                      <p:cBhvr>
                                        <p:cTn id="70" dur="1" fill="hold">
                                          <p:stCondLst>
                                            <p:cond delay="999"/>
                                          </p:stCondLst>
                                        </p:cTn>
                                        <p:tgtEl>
                                          <p:spTgt spid="9"/>
                                        </p:tgtEl>
                                        <p:attrNameLst>
                                          <p:attrName>style.visibility</p:attrName>
                                        </p:attrNameLst>
                                      </p:cBhvr>
                                      <p:to>
                                        <p:strVal val="hidden"/>
                                      </p:to>
                                    </p:set>
                                  </p:childTnLst>
                                </p:cTn>
                              </p:par>
                              <p:par>
                                <p:cTn id="71" presetID="42" presetClass="exit" presetSubtype="0" fill="hold" grpId="1" nodeType="withEffect">
                                  <p:stCondLst>
                                    <p:cond delay="0"/>
                                  </p:stCondLst>
                                  <p:childTnLst>
                                    <p:animEffect transition="out" filter="fade">
                                      <p:cBhvr>
                                        <p:cTn id="72" dur="1000"/>
                                        <p:tgtEl>
                                          <p:spTgt spid="10"/>
                                        </p:tgtEl>
                                      </p:cBhvr>
                                    </p:animEffect>
                                    <p:anim calcmode="lin" valueType="num">
                                      <p:cBhvr>
                                        <p:cTn id="73" dur="1000"/>
                                        <p:tgtEl>
                                          <p:spTgt spid="10"/>
                                        </p:tgtEl>
                                        <p:attrNameLst>
                                          <p:attrName>ppt_x</p:attrName>
                                        </p:attrNameLst>
                                      </p:cBhvr>
                                      <p:tavLst>
                                        <p:tav tm="0">
                                          <p:val>
                                            <p:strVal val="ppt_x"/>
                                          </p:val>
                                        </p:tav>
                                        <p:tav tm="100000">
                                          <p:val>
                                            <p:strVal val="ppt_x"/>
                                          </p:val>
                                        </p:tav>
                                      </p:tavLst>
                                    </p:anim>
                                    <p:anim calcmode="lin" valueType="num">
                                      <p:cBhvr>
                                        <p:cTn id="74" dur="1000"/>
                                        <p:tgtEl>
                                          <p:spTgt spid="10"/>
                                        </p:tgtEl>
                                        <p:attrNameLst>
                                          <p:attrName>ppt_y</p:attrName>
                                        </p:attrNameLst>
                                      </p:cBhvr>
                                      <p:tavLst>
                                        <p:tav tm="0">
                                          <p:val>
                                            <p:strVal val="ppt_y"/>
                                          </p:val>
                                        </p:tav>
                                        <p:tav tm="100000">
                                          <p:val>
                                            <p:strVal val="ppt_y+.1"/>
                                          </p:val>
                                        </p:tav>
                                      </p:tavLst>
                                    </p:anim>
                                    <p:set>
                                      <p:cBhvr>
                                        <p:cTn id="75" dur="1" fill="hold">
                                          <p:stCondLst>
                                            <p:cond delay="999"/>
                                          </p:stCondLst>
                                        </p:cTn>
                                        <p:tgtEl>
                                          <p:spTgt spid="10"/>
                                        </p:tgtEl>
                                        <p:attrNameLst>
                                          <p:attrName>style.visibility</p:attrName>
                                        </p:attrNameLst>
                                      </p:cBhvr>
                                      <p:to>
                                        <p:strVal val="hidden"/>
                                      </p:to>
                                    </p:set>
                                  </p:childTnLst>
                                </p:cTn>
                              </p:par>
                              <p:par>
                                <p:cTn id="76" presetID="42" presetClass="exit" presetSubtype="0" fill="hold" grpId="1" nodeType="withEffect">
                                  <p:stCondLst>
                                    <p:cond delay="0"/>
                                  </p:stCondLst>
                                  <p:childTnLst>
                                    <p:animEffect transition="out" filter="fade">
                                      <p:cBhvr>
                                        <p:cTn id="77" dur="1000"/>
                                        <p:tgtEl>
                                          <p:spTgt spid="11"/>
                                        </p:tgtEl>
                                      </p:cBhvr>
                                    </p:animEffect>
                                    <p:anim calcmode="lin" valueType="num">
                                      <p:cBhvr>
                                        <p:cTn id="78" dur="1000"/>
                                        <p:tgtEl>
                                          <p:spTgt spid="11"/>
                                        </p:tgtEl>
                                        <p:attrNameLst>
                                          <p:attrName>ppt_x</p:attrName>
                                        </p:attrNameLst>
                                      </p:cBhvr>
                                      <p:tavLst>
                                        <p:tav tm="0">
                                          <p:val>
                                            <p:strVal val="ppt_x"/>
                                          </p:val>
                                        </p:tav>
                                        <p:tav tm="100000">
                                          <p:val>
                                            <p:strVal val="ppt_x"/>
                                          </p:val>
                                        </p:tav>
                                      </p:tavLst>
                                    </p:anim>
                                    <p:anim calcmode="lin" valueType="num">
                                      <p:cBhvr>
                                        <p:cTn id="79" dur="1000"/>
                                        <p:tgtEl>
                                          <p:spTgt spid="11"/>
                                        </p:tgtEl>
                                        <p:attrNameLst>
                                          <p:attrName>ppt_y</p:attrName>
                                        </p:attrNameLst>
                                      </p:cBhvr>
                                      <p:tavLst>
                                        <p:tav tm="0">
                                          <p:val>
                                            <p:strVal val="ppt_y"/>
                                          </p:val>
                                        </p:tav>
                                        <p:tav tm="100000">
                                          <p:val>
                                            <p:strVal val="ppt_y+.1"/>
                                          </p:val>
                                        </p:tav>
                                      </p:tavLst>
                                    </p:anim>
                                    <p:set>
                                      <p:cBhvr>
                                        <p:cTn id="80"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animBg="1"/>
      <p:bldP spid="7" grpId="1" animBg="1"/>
      <p:bldP spid="8" grpId="0" animBg="1"/>
      <p:bldP spid="8" grpId="1" animBg="1"/>
      <p:bldP spid="13" grpId="0" animBg="1"/>
      <p:bldP spid="3" grpId="0" animBg="1"/>
      <p:bldP spid="9" grpId="0" animBg="1"/>
      <p:bldP spid="9" grpId="1" animBg="1"/>
      <p:bldP spid="10" grpId="0" animBg="1"/>
      <p:bldP spid="10" grpId="1" animBg="1"/>
      <p:bldP spid="11" grpId="0" animBg="1"/>
      <p:bldP spid="1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31EDE-B12D-FB5C-50F9-D594D2D4A162}"/>
            </a:ext>
          </a:extLst>
        </p:cNvPr>
        <p:cNvGrpSpPr/>
        <p:nvPr/>
      </p:nvGrpSpPr>
      <p:grpSpPr>
        <a:xfrm>
          <a:off x="0" y="0"/>
          <a:ext cx="0" cy="0"/>
          <a:chOff x="0" y="0"/>
          <a:chExt cx="0" cy="0"/>
        </a:xfrm>
      </p:grpSpPr>
      <p:sp>
        <p:nvSpPr>
          <p:cNvPr id="14" name="Rektangel 13">
            <a:extLst>
              <a:ext uri="{FF2B5EF4-FFF2-40B4-BE49-F238E27FC236}">
                <a16:creationId xmlns:a16="http://schemas.microsoft.com/office/drawing/2014/main" id="{A6A3B938-AB85-AEAA-5F41-F52E083C3CEF}"/>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Frihåndsform: figur 3">
            <a:extLst>
              <a:ext uri="{FF2B5EF4-FFF2-40B4-BE49-F238E27FC236}">
                <a16:creationId xmlns:a16="http://schemas.microsoft.com/office/drawing/2014/main" id="{783B9855-1AE3-2842-9BF2-D89C16002704}"/>
              </a:ext>
            </a:extLst>
          </p:cNvPr>
          <p:cNvSpPr/>
          <p:nvPr/>
        </p:nvSpPr>
        <p:spPr>
          <a:xfrm>
            <a:off x="6856824" y="1161015"/>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4000" b="1" kern="1200" dirty="0">
                <a:solidFill>
                  <a:srgbClr val="C1E5DE"/>
                </a:solidFill>
              </a:rPr>
              <a:t>Tilpasning av utstyr</a:t>
            </a:r>
          </a:p>
          <a:p>
            <a:pPr marL="0" lvl="0" indent="0" algn="ctr" defTabSz="1200150">
              <a:lnSpc>
                <a:spcPct val="90000"/>
              </a:lnSpc>
              <a:spcBef>
                <a:spcPct val="0"/>
              </a:spcBef>
              <a:spcAft>
                <a:spcPct val="35000"/>
              </a:spcAft>
              <a:buNone/>
            </a:pPr>
            <a:endParaRPr lang="en-US" sz="4000" b="1" kern="1200" dirty="0">
              <a:solidFill>
                <a:srgbClr val="C1E5DE"/>
              </a:solidFill>
            </a:endParaRPr>
          </a:p>
        </p:txBody>
      </p:sp>
      <p:sp>
        <p:nvSpPr>
          <p:cNvPr id="7" name="Frihåndsform: figur 6">
            <a:extLst>
              <a:ext uri="{FF2B5EF4-FFF2-40B4-BE49-F238E27FC236}">
                <a16:creationId xmlns:a16="http://schemas.microsoft.com/office/drawing/2014/main" id="{8A06747B-D8F1-2299-05E2-18B8380BE6A4}"/>
              </a:ext>
            </a:extLst>
          </p:cNvPr>
          <p:cNvSpPr/>
          <p:nvPr/>
        </p:nvSpPr>
        <p:spPr>
          <a:xfrm>
            <a:off x="6856824" y="2480568"/>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400" dirty="0">
                <a:solidFill>
                  <a:schemeClr val="tx1"/>
                </a:solidFill>
              </a:rPr>
              <a:t>Klær og utstyr</a:t>
            </a:r>
            <a:endParaRPr lang="nb-NO" sz="2400" kern="1200" dirty="0">
              <a:solidFill>
                <a:schemeClr val="tx1"/>
              </a:solidFill>
            </a:endParaRPr>
          </a:p>
        </p:txBody>
      </p:sp>
      <p:sp>
        <p:nvSpPr>
          <p:cNvPr id="8" name="Frihåndsform: figur 7">
            <a:extLst>
              <a:ext uri="{FF2B5EF4-FFF2-40B4-BE49-F238E27FC236}">
                <a16:creationId xmlns:a16="http://schemas.microsoft.com/office/drawing/2014/main" id="{32D14DEA-66A4-9EB6-153E-EDDC37CB483E}"/>
              </a:ext>
            </a:extLst>
          </p:cNvPr>
          <p:cNvSpPr/>
          <p:nvPr/>
        </p:nvSpPr>
        <p:spPr>
          <a:xfrm>
            <a:off x="6856824" y="3221719"/>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lvl="0" algn="ctr" defTabSz="1200150">
              <a:lnSpc>
                <a:spcPct val="90000"/>
              </a:lnSpc>
              <a:spcBef>
                <a:spcPct val="0"/>
              </a:spcBef>
              <a:spcAft>
                <a:spcPct val="35000"/>
              </a:spcAft>
            </a:pPr>
            <a:r>
              <a:rPr lang="nb-NO" sz="2400" kern="1200" dirty="0">
                <a:solidFill>
                  <a:schemeClr val="tx1"/>
                </a:solidFill>
              </a:rPr>
              <a:t>Hygiene</a:t>
            </a:r>
          </a:p>
        </p:txBody>
      </p:sp>
      <p:pic>
        <p:nvPicPr>
          <p:cNvPr id="3" name="Bilde 2">
            <a:extLst>
              <a:ext uri="{FF2B5EF4-FFF2-40B4-BE49-F238E27FC236}">
                <a16:creationId xmlns:a16="http://schemas.microsoft.com/office/drawing/2014/main" id="{13295D67-1D87-8E1A-3DE5-C34D75A0D664}"/>
              </a:ext>
            </a:extLst>
          </p:cNvPr>
          <p:cNvPicPr>
            <a:picLocks noChangeAspect="1"/>
          </p:cNvPicPr>
          <p:nvPr/>
        </p:nvPicPr>
        <p:blipFill>
          <a:blip r:embed="rId3"/>
          <a:stretch>
            <a:fillRect/>
          </a:stretch>
        </p:blipFill>
        <p:spPr>
          <a:xfrm>
            <a:off x="1267870" y="6245179"/>
            <a:ext cx="3628053" cy="612821"/>
          </a:xfrm>
          <a:prstGeom prst="rect">
            <a:avLst/>
          </a:prstGeom>
        </p:spPr>
      </p:pic>
      <p:pic>
        <p:nvPicPr>
          <p:cNvPr id="6" name="Bilde 5">
            <a:extLst>
              <a:ext uri="{FF2B5EF4-FFF2-40B4-BE49-F238E27FC236}">
                <a16:creationId xmlns:a16="http://schemas.microsoft.com/office/drawing/2014/main" id="{D6101BF3-41F4-1BF4-368C-22162A67232A}"/>
              </a:ext>
            </a:extLst>
          </p:cNvPr>
          <p:cNvPicPr>
            <a:picLocks noChangeAspect="1"/>
          </p:cNvPicPr>
          <p:nvPr/>
        </p:nvPicPr>
        <p:blipFill>
          <a:blip r:embed="rId4"/>
          <a:stretch>
            <a:fillRect/>
          </a:stretch>
        </p:blipFill>
        <p:spPr>
          <a:xfrm>
            <a:off x="7296079" y="6245179"/>
            <a:ext cx="3631816" cy="612822"/>
          </a:xfrm>
          <a:prstGeom prst="rect">
            <a:avLst/>
          </a:prstGeom>
        </p:spPr>
      </p:pic>
      <p:pic>
        <p:nvPicPr>
          <p:cNvPr id="10" name="Bilde 9">
            <a:extLst>
              <a:ext uri="{FF2B5EF4-FFF2-40B4-BE49-F238E27FC236}">
                <a16:creationId xmlns:a16="http://schemas.microsoft.com/office/drawing/2014/main" id="{189C6A2C-B8D4-56FC-8CF2-310821A1A962}"/>
              </a:ext>
            </a:extLst>
          </p:cNvPr>
          <p:cNvPicPr>
            <a:picLocks noChangeAspect="1"/>
          </p:cNvPicPr>
          <p:nvPr/>
        </p:nvPicPr>
        <p:blipFill>
          <a:blip r:embed="rId5"/>
          <a:stretch>
            <a:fillRect/>
          </a:stretch>
        </p:blipFill>
        <p:spPr>
          <a:xfrm>
            <a:off x="562438" y="777894"/>
            <a:ext cx="5038916" cy="5302210"/>
          </a:xfrm>
          <a:prstGeom prst="rect">
            <a:avLst/>
          </a:prstGeom>
        </p:spPr>
      </p:pic>
      <p:sp>
        <p:nvSpPr>
          <p:cNvPr id="16" name="Rektangel 15">
            <a:extLst>
              <a:ext uri="{FF2B5EF4-FFF2-40B4-BE49-F238E27FC236}">
                <a16:creationId xmlns:a16="http://schemas.microsoft.com/office/drawing/2014/main" id="{9BD937EE-B83F-6998-856B-8F669479511F}"/>
              </a:ext>
            </a:extLst>
          </p:cNvPr>
          <p:cNvSpPr/>
          <p:nvPr/>
        </p:nvSpPr>
        <p:spPr>
          <a:xfrm>
            <a:off x="2668628" y="5106147"/>
            <a:ext cx="797383" cy="300222"/>
          </a:xfrm>
          <a:prstGeom prst="rect">
            <a:avLst/>
          </a:prstGeom>
          <a:noFill/>
          <a:ln w="28575">
            <a:solidFill>
              <a:srgbClr val="88A6B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ktangel 1">
            <a:extLst>
              <a:ext uri="{FF2B5EF4-FFF2-40B4-BE49-F238E27FC236}">
                <a16:creationId xmlns:a16="http://schemas.microsoft.com/office/drawing/2014/main" id="{64144835-4844-E73A-1B44-5B074821AFBB}"/>
              </a:ext>
            </a:extLst>
          </p:cNvPr>
          <p:cNvSpPr/>
          <p:nvPr/>
        </p:nvSpPr>
        <p:spPr>
          <a:xfrm>
            <a:off x="705394" y="2400095"/>
            <a:ext cx="989707" cy="395356"/>
          </a:xfrm>
          <a:prstGeom prst="rect">
            <a:avLst/>
          </a:prstGeom>
          <a:noFill/>
          <a:ln w="28575">
            <a:solidFill>
              <a:srgbClr val="98CBE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03213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2000"/>
                                        <p:tgtEl>
                                          <p:spTgt spid="16"/>
                                        </p:tgtEl>
                                      </p:cBhvr>
                                    </p:animEffect>
                                  </p:childTnLst>
                                </p:cTn>
                              </p:par>
                              <p:par>
                                <p:cTn id="11" presetID="21" presetClass="exit" presetSubtype="1" fill="hold" grpId="0" nodeType="withEffect">
                                  <p:stCondLst>
                                    <p:cond delay="0"/>
                                  </p:stCondLst>
                                  <p:childTnLst>
                                    <p:animEffect transition="out" filter="wheel(1)">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1" nodeType="clickEffect">
                                  <p:stCondLst>
                                    <p:cond delay="0"/>
                                  </p:stCondLst>
                                  <p:childTnLst>
                                    <p:animEffect transition="out" filter="fade">
                                      <p:cBhvr>
                                        <p:cTn id="31" dur="1000"/>
                                        <p:tgtEl>
                                          <p:spTgt spid="4"/>
                                        </p:tgtEl>
                                      </p:cBhvr>
                                    </p:animEffect>
                                    <p:anim calcmode="lin" valueType="num">
                                      <p:cBhvr>
                                        <p:cTn id="32" dur="1000"/>
                                        <p:tgtEl>
                                          <p:spTgt spid="4"/>
                                        </p:tgtEl>
                                        <p:attrNameLst>
                                          <p:attrName>ppt_x</p:attrName>
                                        </p:attrNameLst>
                                      </p:cBhvr>
                                      <p:tavLst>
                                        <p:tav tm="0">
                                          <p:val>
                                            <p:strVal val="ppt_x"/>
                                          </p:val>
                                        </p:tav>
                                        <p:tav tm="100000">
                                          <p:val>
                                            <p:strVal val="ppt_x"/>
                                          </p:val>
                                        </p:tav>
                                      </p:tavLst>
                                    </p:anim>
                                    <p:anim calcmode="lin" valueType="num">
                                      <p:cBhvr>
                                        <p:cTn id="33" dur="1000"/>
                                        <p:tgtEl>
                                          <p:spTgt spid="4"/>
                                        </p:tgtEl>
                                        <p:attrNameLst>
                                          <p:attrName>ppt_y</p:attrName>
                                        </p:attrNameLst>
                                      </p:cBhvr>
                                      <p:tavLst>
                                        <p:tav tm="0">
                                          <p:val>
                                            <p:strVal val="ppt_y"/>
                                          </p:val>
                                        </p:tav>
                                        <p:tav tm="100000">
                                          <p:val>
                                            <p:strVal val="ppt_y+.1"/>
                                          </p:val>
                                        </p:tav>
                                      </p:tavLst>
                                    </p:anim>
                                    <p:set>
                                      <p:cBhvr>
                                        <p:cTn id="34" dur="1" fill="hold">
                                          <p:stCondLst>
                                            <p:cond delay="999"/>
                                          </p:stCondLst>
                                        </p:cTn>
                                        <p:tgtEl>
                                          <p:spTgt spid="4"/>
                                        </p:tgtEl>
                                        <p:attrNameLst>
                                          <p:attrName>style.visibility</p:attrName>
                                        </p:attrNameLst>
                                      </p:cBhvr>
                                      <p:to>
                                        <p:strVal val="hidden"/>
                                      </p:to>
                                    </p:set>
                                  </p:childTnLst>
                                </p:cTn>
                              </p:par>
                              <p:par>
                                <p:cTn id="35" presetID="42" presetClass="exit" presetSubtype="0" fill="hold" grpId="1" nodeType="withEffect">
                                  <p:stCondLst>
                                    <p:cond delay="0"/>
                                  </p:stCondLst>
                                  <p:childTnLst>
                                    <p:animEffect transition="out" filter="fade">
                                      <p:cBhvr>
                                        <p:cTn id="36" dur="1000"/>
                                        <p:tgtEl>
                                          <p:spTgt spid="7"/>
                                        </p:tgtEl>
                                      </p:cBhvr>
                                    </p:animEffect>
                                    <p:anim calcmode="lin" valueType="num">
                                      <p:cBhvr>
                                        <p:cTn id="37" dur="1000"/>
                                        <p:tgtEl>
                                          <p:spTgt spid="7"/>
                                        </p:tgtEl>
                                        <p:attrNameLst>
                                          <p:attrName>ppt_x</p:attrName>
                                        </p:attrNameLst>
                                      </p:cBhvr>
                                      <p:tavLst>
                                        <p:tav tm="0">
                                          <p:val>
                                            <p:strVal val="ppt_x"/>
                                          </p:val>
                                        </p:tav>
                                        <p:tav tm="100000">
                                          <p:val>
                                            <p:strVal val="ppt_x"/>
                                          </p:val>
                                        </p:tav>
                                      </p:tavLst>
                                    </p:anim>
                                    <p:anim calcmode="lin" valueType="num">
                                      <p:cBhvr>
                                        <p:cTn id="38" dur="1000"/>
                                        <p:tgtEl>
                                          <p:spTgt spid="7"/>
                                        </p:tgtEl>
                                        <p:attrNameLst>
                                          <p:attrName>ppt_y</p:attrName>
                                        </p:attrNameLst>
                                      </p:cBhvr>
                                      <p:tavLst>
                                        <p:tav tm="0">
                                          <p:val>
                                            <p:strVal val="ppt_y"/>
                                          </p:val>
                                        </p:tav>
                                        <p:tav tm="100000">
                                          <p:val>
                                            <p:strVal val="ppt_y+.1"/>
                                          </p:val>
                                        </p:tav>
                                      </p:tavLst>
                                    </p:anim>
                                    <p:set>
                                      <p:cBhvr>
                                        <p:cTn id="39" dur="1" fill="hold">
                                          <p:stCondLst>
                                            <p:cond delay="999"/>
                                          </p:stCondLst>
                                        </p:cTn>
                                        <p:tgtEl>
                                          <p:spTgt spid="7"/>
                                        </p:tgtEl>
                                        <p:attrNameLst>
                                          <p:attrName>style.visibility</p:attrName>
                                        </p:attrNameLst>
                                      </p:cBhvr>
                                      <p:to>
                                        <p:strVal val="hidden"/>
                                      </p:to>
                                    </p:set>
                                  </p:childTnLst>
                                </p:cTn>
                              </p:par>
                              <p:par>
                                <p:cTn id="40" presetID="42" presetClass="exit" presetSubtype="0" fill="hold" grpId="1" nodeType="withEffect">
                                  <p:stCondLst>
                                    <p:cond delay="0"/>
                                  </p:stCondLst>
                                  <p:childTnLst>
                                    <p:animEffect transition="out" filter="fade">
                                      <p:cBhvr>
                                        <p:cTn id="41" dur="1000"/>
                                        <p:tgtEl>
                                          <p:spTgt spid="8"/>
                                        </p:tgtEl>
                                      </p:cBhvr>
                                    </p:animEffect>
                                    <p:anim calcmode="lin" valueType="num">
                                      <p:cBhvr>
                                        <p:cTn id="42" dur="1000"/>
                                        <p:tgtEl>
                                          <p:spTgt spid="8"/>
                                        </p:tgtEl>
                                        <p:attrNameLst>
                                          <p:attrName>ppt_x</p:attrName>
                                        </p:attrNameLst>
                                      </p:cBhvr>
                                      <p:tavLst>
                                        <p:tav tm="0">
                                          <p:val>
                                            <p:strVal val="ppt_x"/>
                                          </p:val>
                                        </p:tav>
                                        <p:tav tm="100000">
                                          <p:val>
                                            <p:strVal val="ppt_x"/>
                                          </p:val>
                                        </p:tav>
                                      </p:tavLst>
                                    </p:anim>
                                    <p:anim calcmode="lin" valueType="num">
                                      <p:cBhvr>
                                        <p:cTn id="43" dur="1000"/>
                                        <p:tgtEl>
                                          <p:spTgt spid="8"/>
                                        </p:tgtEl>
                                        <p:attrNameLst>
                                          <p:attrName>ppt_y</p:attrName>
                                        </p:attrNameLst>
                                      </p:cBhvr>
                                      <p:tavLst>
                                        <p:tav tm="0">
                                          <p:val>
                                            <p:strVal val="ppt_y"/>
                                          </p:val>
                                        </p:tav>
                                        <p:tav tm="100000">
                                          <p:val>
                                            <p:strVal val="ppt_y+.1"/>
                                          </p:val>
                                        </p:tav>
                                      </p:tavLst>
                                    </p:anim>
                                    <p:set>
                                      <p:cBhvr>
                                        <p:cTn id="44"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animBg="1"/>
      <p:bldP spid="7" grpId="1" animBg="1"/>
      <p:bldP spid="8" grpId="0" animBg="1"/>
      <p:bldP spid="8" grpId="1" animBg="1"/>
      <p:bldP spid="1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33B23-9D68-25EB-D439-FE7B6ACB42D3}"/>
            </a:ext>
          </a:extLst>
        </p:cNvPr>
        <p:cNvGrpSpPr/>
        <p:nvPr/>
      </p:nvGrpSpPr>
      <p:grpSpPr>
        <a:xfrm>
          <a:off x="0" y="0"/>
          <a:ext cx="0" cy="0"/>
          <a:chOff x="0" y="0"/>
          <a:chExt cx="0" cy="0"/>
        </a:xfrm>
      </p:grpSpPr>
      <p:sp>
        <p:nvSpPr>
          <p:cNvPr id="16" name="Rektangel 15">
            <a:extLst>
              <a:ext uri="{FF2B5EF4-FFF2-40B4-BE49-F238E27FC236}">
                <a16:creationId xmlns:a16="http://schemas.microsoft.com/office/drawing/2014/main" id="{47ED7AC8-09F7-CB9D-23A1-A9448F2ED33D}"/>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Frihåndsform: figur 3">
            <a:extLst>
              <a:ext uri="{FF2B5EF4-FFF2-40B4-BE49-F238E27FC236}">
                <a16:creationId xmlns:a16="http://schemas.microsoft.com/office/drawing/2014/main" id="{2D3891A5-BAD0-2A19-E1A6-6475B89A04B3}"/>
              </a:ext>
            </a:extLst>
          </p:cNvPr>
          <p:cNvSpPr/>
          <p:nvPr/>
        </p:nvSpPr>
        <p:spPr>
          <a:xfrm>
            <a:off x="6866658" y="1181324"/>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4000" b="1" kern="1200" dirty="0">
                <a:solidFill>
                  <a:srgbClr val="C1E5DE"/>
                </a:solidFill>
              </a:rPr>
              <a:t>Arbeidsvilkår og betingelser</a:t>
            </a:r>
          </a:p>
          <a:p>
            <a:pPr marL="0" lvl="0" indent="0" algn="ctr" defTabSz="1200150">
              <a:lnSpc>
                <a:spcPct val="90000"/>
              </a:lnSpc>
              <a:spcBef>
                <a:spcPct val="0"/>
              </a:spcBef>
              <a:spcAft>
                <a:spcPct val="35000"/>
              </a:spcAft>
              <a:buNone/>
            </a:pPr>
            <a:endParaRPr lang="en-US" sz="4000" b="1" kern="1200" dirty="0">
              <a:solidFill>
                <a:srgbClr val="C1E5DE"/>
              </a:solidFill>
            </a:endParaRPr>
          </a:p>
        </p:txBody>
      </p:sp>
      <p:sp>
        <p:nvSpPr>
          <p:cNvPr id="7" name="Frihåndsform: figur 6">
            <a:extLst>
              <a:ext uri="{FF2B5EF4-FFF2-40B4-BE49-F238E27FC236}">
                <a16:creationId xmlns:a16="http://schemas.microsoft.com/office/drawing/2014/main" id="{BC0A873E-36C4-17BF-A932-279232E04668}"/>
              </a:ext>
            </a:extLst>
          </p:cNvPr>
          <p:cNvSpPr/>
          <p:nvPr/>
        </p:nvSpPr>
        <p:spPr>
          <a:xfrm>
            <a:off x="6866658" y="2101753"/>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400" dirty="0">
                <a:solidFill>
                  <a:schemeClr val="tx1"/>
                </a:solidFill>
              </a:rPr>
              <a:t>Lønn</a:t>
            </a:r>
            <a:endParaRPr lang="nb-NO" sz="2400" kern="1200" dirty="0">
              <a:solidFill>
                <a:schemeClr val="tx1"/>
              </a:solidFill>
            </a:endParaRPr>
          </a:p>
        </p:txBody>
      </p:sp>
      <p:sp>
        <p:nvSpPr>
          <p:cNvPr id="8" name="Frihåndsform: figur 7">
            <a:extLst>
              <a:ext uri="{FF2B5EF4-FFF2-40B4-BE49-F238E27FC236}">
                <a16:creationId xmlns:a16="http://schemas.microsoft.com/office/drawing/2014/main" id="{E2D29EF5-4D9E-C5B1-1285-7E5C5A15463F}"/>
              </a:ext>
            </a:extLst>
          </p:cNvPr>
          <p:cNvSpPr/>
          <p:nvPr/>
        </p:nvSpPr>
        <p:spPr>
          <a:xfrm>
            <a:off x="6866658" y="2851135"/>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lvl="0" algn="ctr" defTabSz="1200150">
              <a:lnSpc>
                <a:spcPct val="90000"/>
              </a:lnSpc>
              <a:spcBef>
                <a:spcPct val="0"/>
              </a:spcBef>
              <a:spcAft>
                <a:spcPct val="35000"/>
              </a:spcAft>
            </a:pPr>
            <a:r>
              <a:rPr lang="nb-NO" sz="2400" kern="1200" dirty="0">
                <a:solidFill>
                  <a:schemeClr val="tx1"/>
                </a:solidFill>
              </a:rPr>
              <a:t>Arbeidstid</a:t>
            </a:r>
          </a:p>
        </p:txBody>
      </p:sp>
      <p:sp>
        <p:nvSpPr>
          <p:cNvPr id="9" name="Frihåndsform: figur 8">
            <a:extLst>
              <a:ext uri="{FF2B5EF4-FFF2-40B4-BE49-F238E27FC236}">
                <a16:creationId xmlns:a16="http://schemas.microsoft.com/office/drawing/2014/main" id="{5113B512-3578-EFCA-F334-FA6EF01CF09D}"/>
              </a:ext>
            </a:extLst>
          </p:cNvPr>
          <p:cNvSpPr/>
          <p:nvPr/>
        </p:nvSpPr>
        <p:spPr>
          <a:xfrm>
            <a:off x="6866658" y="3600517"/>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400" kern="1200" dirty="0">
                <a:solidFill>
                  <a:schemeClr val="tx1"/>
                </a:solidFill>
              </a:rPr>
              <a:t>Arbeidsbetingelser</a:t>
            </a:r>
          </a:p>
        </p:txBody>
      </p:sp>
      <p:sp>
        <p:nvSpPr>
          <p:cNvPr id="11" name="Frihåndsform: figur 10">
            <a:extLst>
              <a:ext uri="{FF2B5EF4-FFF2-40B4-BE49-F238E27FC236}">
                <a16:creationId xmlns:a16="http://schemas.microsoft.com/office/drawing/2014/main" id="{B4C37764-1FA0-60E1-C297-DF32C66DDDF6}"/>
              </a:ext>
            </a:extLst>
          </p:cNvPr>
          <p:cNvSpPr/>
          <p:nvPr/>
        </p:nvSpPr>
        <p:spPr>
          <a:xfrm>
            <a:off x="6866658" y="4349899"/>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400" kern="1200" dirty="0">
                <a:solidFill>
                  <a:schemeClr val="tx1"/>
                </a:solidFill>
              </a:rPr>
              <a:t>Karriereutvikling</a:t>
            </a:r>
          </a:p>
        </p:txBody>
      </p:sp>
      <p:pic>
        <p:nvPicPr>
          <p:cNvPr id="3" name="Bilde 2">
            <a:extLst>
              <a:ext uri="{FF2B5EF4-FFF2-40B4-BE49-F238E27FC236}">
                <a16:creationId xmlns:a16="http://schemas.microsoft.com/office/drawing/2014/main" id="{8A0C137B-72D1-21C0-BD6B-D4FA140B0CE7}"/>
              </a:ext>
            </a:extLst>
          </p:cNvPr>
          <p:cNvPicPr>
            <a:picLocks noChangeAspect="1"/>
          </p:cNvPicPr>
          <p:nvPr/>
        </p:nvPicPr>
        <p:blipFill>
          <a:blip r:embed="rId3"/>
          <a:stretch>
            <a:fillRect/>
          </a:stretch>
        </p:blipFill>
        <p:spPr>
          <a:xfrm>
            <a:off x="1267870" y="6245179"/>
            <a:ext cx="3628053" cy="612821"/>
          </a:xfrm>
          <a:prstGeom prst="rect">
            <a:avLst/>
          </a:prstGeom>
        </p:spPr>
      </p:pic>
      <p:pic>
        <p:nvPicPr>
          <p:cNvPr id="6" name="Bilde 5">
            <a:extLst>
              <a:ext uri="{FF2B5EF4-FFF2-40B4-BE49-F238E27FC236}">
                <a16:creationId xmlns:a16="http://schemas.microsoft.com/office/drawing/2014/main" id="{17C19D4C-256C-BCF5-A661-7835DFF68EB8}"/>
              </a:ext>
            </a:extLst>
          </p:cNvPr>
          <p:cNvPicPr>
            <a:picLocks noChangeAspect="1"/>
          </p:cNvPicPr>
          <p:nvPr/>
        </p:nvPicPr>
        <p:blipFill>
          <a:blip r:embed="rId4"/>
          <a:stretch>
            <a:fillRect/>
          </a:stretch>
        </p:blipFill>
        <p:spPr>
          <a:xfrm>
            <a:off x="7296079" y="6245179"/>
            <a:ext cx="3631816" cy="612822"/>
          </a:xfrm>
          <a:prstGeom prst="rect">
            <a:avLst/>
          </a:prstGeom>
        </p:spPr>
      </p:pic>
      <p:pic>
        <p:nvPicPr>
          <p:cNvPr id="10" name="Bilde 9">
            <a:extLst>
              <a:ext uri="{FF2B5EF4-FFF2-40B4-BE49-F238E27FC236}">
                <a16:creationId xmlns:a16="http://schemas.microsoft.com/office/drawing/2014/main" id="{C76AC312-206C-73E7-B14E-582CF456DD1D}"/>
              </a:ext>
            </a:extLst>
          </p:cNvPr>
          <p:cNvPicPr>
            <a:picLocks noChangeAspect="1"/>
          </p:cNvPicPr>
          <p:nvPr/>
        </p:nvPicPr>
        <p:blipFill>
          <a:blip r:embed="rId5"/>
          <a:stretch>
            <a:fillRect/>
          </a:stretch>
        </p:blipFill>
        <p:spPr>
          <a:xfrm>
            <a:off x="562438" y="777894"/>
            <a:ext cx="5038916" cy="5302210"/>
          </a:xfrm>
          <a:prstGeom prst="rect">
            <a:avLst/>
          </a:prstGeom>
        </p:spPr>
      </p:pic>
      <p:sp>
        <p:nvSpPr>
          <p:cNvPr id="2" name="Frihåndsform: figur 1">
            <a:extLst>
              <a:ext uri="{FF2B5EF4-FFF2-40B4-BE49-F238E27FC236}">
                <a16:creationId xmlns:a16="http://schemas.microsoft.com/office/drawing/2014/main" id="{820B79A1-D1BC-AF7D-BA60-C81D15138671}"/>
              </a:ext>
            </a:extLst>
          </p:cNvPr>
          <p:cNvSpPr/>
          <p:nvPr/>
        </p:nvSpPr>
        <p:spPr>
          <a:xfrm>
            <a:off x="6888838" y="5099281"/>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400" dirty="0">
                <a:solidFill>
                  <a:schemeClr val="tx1"/>
                </a:solidFill>
              </a:rPr>
              <a:t>Familieetablering</a:t>
            </a:r>
            <a:endParaRPr lang="nb-NO" sz="2400" kern="1200" dirty="0">
              <a:solidFill>
                <a:schemeClr val="tx1"/>
              </a:solidFill>
            </a:endParaRPr>
          </a:p>
        </p:txBody>
      </p:sp>
    </p:spTree>
    <p:extLst>
      <p:ext uri="{BB962C8B-B14F-4D97-AF65-F5344CB8AC3E}">
        <p14:creationId xmlns:p14="http://schemas.microsoft.com/office/powerpoint/2010/main" val="198730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grpId="1" nodeType="clickEffect">
                                  <p:stCondLst>
                                    <p:cond delay="0"/>
                                  </p:stCondLst>
                                  <p:childTnLst>
                                    <p:animEffect transition="out" filter="fade">
                                      <p:cBhvr>
                                        <p:cTn id="46" dur="1000"/>
                                        <p:tgtEl>
                                          <p:spTgt spid="4"/>
                                        </p:tgtEl>
                                      </p:cBhvr>
                                    </p:animEffect>
                                    <p:anim calcmode="lin" valueType="num">
                                      <p:cBhvr>
                                        <p:cTn id="47" dur="1000"/>
                                        <p:tgtEl>
                                          <p:spTgt spid="4"/>
                                        </p:tgtEl>
                                        <p:attrNameLst>
                                          <p:attrName>ppt_x</p:attrName>
                                        </p:attrNameLst>
                                      </p:cBhvr>
                                      <p:tavLst>
                                        <p:tav tm="0">
                                          <p:val>
                                            <p:strVal val="ppt_x"/>
                                          </p:val>
                                        </p:tav>
                                        <p:tav tm="100000">
                                          <p:val>
                                            <p:strVal val="ppt_x"/>
                                          </p:val>
                                        </p:tav>
                                      </p:tavLst>
                                    </p:anim>
                                    <p:anim calcmode="lin" valueType="num">
                                      <p:cBhvr>
                                        <p:cTn id="48" dur="1000"/>
                                        <p:tgtEl>
                                          <p:spTgt spid="4"/>
                                        </p:tgtEl>
                                        <p:attrNameLst>
                                          <p:attrName>ppt_y</p:attrName>
                                        </p:attrNameLst>
                                      </p:cBhvr>
                                      <p:tavLst>
                                        <p:tav tm="0">
                                          <p:val>
                                            <p:strVal val="ppt_y"/>
                                          </p:val>
                                        </p:tav>
                                        <p:tav tm="100000">
                                          <p:val>
                                            <p:strVal val="ppt_y+.1"/>
                                          </p:val>
                                        </p:tav>
                                      </p:tavLst>
                                    </p:anim>
                                    <p:set>
                                      <p:cBhvr>
                                        <p:cTn id="49" dur="1" fill="hold">
                                          <p:stCondLst>
                                            <p:cond delay="999"/>
                                          </p:stCondLst>
                                        </p:cTn>
                                        <p:tgtEl>
                                          <p:spTgt spid="4"/>
                                        </p:tgtEl>
                                        <p:attrNameLst>
                                          <p:attrName>style.visibility</p:attrName>
                                        </p:attrNameLst>
                                      </p:cBhvr>
                                      <p:to>
                                        <p:strVal val="hidden"/>
                                      </p:to>
                                    </p:set>
                                  </p:childTnLst>
                                </p:cTn>
                              </p:par>
                              <p:par>
                                <p:cTn id="50" presetID="42" presetClass="exit" presetSubtype="0" fill="hold" grpId="1" nodeType="withEffect">
                                  <p:stCondLst>
                                    <p:cond delay="0"/>
                                  </p:stCondLst>
                                  <p:childTnLst>
                                    <p:animEffect transition="out" filter="fade">
                                      <p:cBhvr>
                                        <p:cTn id="51" dur="1000"/>
                                        <p:tgtEl>
                                          <p:spTgt spid="7"/>
                                        </p:tgtEl>
                                      </p:cBhvr>
                                    </p:animEffect>
                                    <p:anim calcmode="lin" valueType="num">
                                      <p:cBhvr>
                                        <p:cTn id="52" dur="1000"/>
                                        <p:tgtEl>
                                          <p:spTgt spid="7"/>
                                        </p:tgtEl>
                                        <p:attrNameLst>
                                          <p:attrName>ppt_x</p:attrName>
                                        </p:attrNameLst>
                                      </p:cBhvr>
                                      <p:tavLst>
                                        <p:tav tm="0">
                                          <p:val>
                                            <p:strVal val="ppt_x"/>
                                          </p:val>
                                        </p:tav>
                                        <p:tav tm="100000">
                                          <p:val>
                                            <p:strVal val="ppt_x"/>
                                          </p:val>
                                        </p:tav>
                                      </p:tavLst>
                                    </p:anim>
                                    <p:anim calcmode="lin" valueType="num">
                                      <p:cBhvr>
                                        <p:cTn id="53" dur="1000"/>
                                        <p:tgtEl>
                                          <p:spTgt spid="7"/>
                                        </p:tgtEl>
                                        <p:attrNameLst>
                                          <p:attrName>ppt_y</p:attrName>
                                        </p:attrNameLst>
                                      </p:cBhvr>
                                      <p:tavLst>
                                        <p:tav tm="0">
                                          <p:val>
                                            <p:strVal val="ppt_y"/>
                                          </p:val>
                                        </p:tav>
                                        <p:tav tm="100000">
                                          <p:val>
                                            <p:strVal val="ppt_y+.1"/>
                                          </p:val>
                                        </p:tav>
                                      </p:tavLst>
                                    </p:anim>
                                    <p:set>
                                      <p:cBhvr>
                                        <p:cTn id="54" dur="1" fill="hold">
                                          <p:stCondLst>
                                            <p:cond delay="999"/>
                                          </p:stCondLst>
                                        </p:cTn>
                                        <p:tgtEl>
                                          <p:spTgt spid="7"/>
                                        </p:tgtEl>
                                        <p:attrNameLst>
                                          <p:attrName>style.visibility</p:attrName>
                                        </p:attrNameLst>
                                      </p:cBhvr>
                                      <p:to>
                                        <p:strVal val="hidden"/>
                                      </p:to>
                                    </p:set>
                                  </p:childTnLst>
                                </p:cTn>
                              </p:par>
                              <p:par>
                                <p:cTn id="55" presetID="42" presetClass="exit" presetSubtype="0" fill="hold" grpId="1" nodeType="withEffect">
                                  <p:stCondLst>
                                    <p:cond delay="0"/>
                                  </p:stCondLst>
                                  <p:childTnLst>
                                    <p:animEffect transition="out" filter="fade">
                                      <p:cBhvr>
                                        <p:cTn id="56" dur="1000"/>
                                        <p:tgtEl>
                                          <p:spTgt spid="8"/>
                                        </p:tgtEl>
                                      </p:cBhvr>
                                    </p:animEffect>
                                    <p:anim calcmode="lin" valueType="num">
                                      <p:cBhvr>
                                        <p:cTn id="57" dur="1000"/>
                                        <p:tgtEl>
                                          <p:spTgt spid="8"/>
                                        </p:tgtEl>
                                        <p:attrNameLst>
                                          <p:attrName>ppt_x</p:attrName>
                                        </p:attrNameLst>
                                      </p:cBhvr>
                                      <p:tavLst>
                                        <p:tav tm="0">
                                          <p:val>
                                            <p:strVal val="ppt_x"/>
                                          </p:val>
                                        </p:tav>
                                        <p:tav tm="100000">
                                          <p:val>
                                            <p:strVal val="ppt_x"/>
                                          </p:val>
                                        </p:tav>
                                      </p:tavLst>
                                    </p:anim>
                                    <p:anim calcmode="lin" valueType="num">
                                      <p:cBhvr>
                                        <p:cTn id="58" dur="1000"/>
                                        <p:tgtEl>
                                          <p:spTgt spid="8"/>
                                        </p:tgtEl>
                                        <p:attrNameLst>
                                          <p:attrName>ppt_y</p:attrName>
                                        </p:attrNameLst>
                                      </p:cBhvr>
                                      <p:tavLst>
                                        <p:tav tm="0">
                                          <p:val>
                                            <p:strVal val="ppt_y"/>
                                          </p:val>
                                        </p:tav>
                                        <p:tav tm="100000">
                                          <p:val>
                                            <p:strVal val="ppt_y+.1"/>
                                          </p:val>
                                        </p:tav>
                                      </p:tavLst>
                                    </p:anim>
                                    <p:set>
                                      <p:cBhvr>
                                        <p:cTn id="59" dur="1" fill="hold">
                                          <p:stCondLst>
                                            <p:cond delay="999"/>
                                          </p:stCondLst>
                                        </p:cTn>
                                        <p:tgtEl>
                                          <p:spTgt spid="8"/>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1000"/>
                                        <p:tgtEl>
                                          <p:spTgt spid="9"/>
                                        </p:tgtEl>
                                      </p:cBhvr>
                                    </p:animEffect>
                                    <p:anim calcmode="lin" valueType="num">
                                      <p:cBhvr>
                                        <p:cTn id="62" dur="1000"/>
                                        <p:tgtEl>
                                          <p:spTgt spid="9"/>
                                        </p:tgtEl>
                                        <p:attrNameLst>
                                          <p:attrName>ppt_x</p:attrName>
                                        </p:attrNameLst>
                                      </p:cBhvr>
                                      <p:tavLst>
                                        <p:tav tm="0">
                                          <p:val>
                                            <p:strVal val="ppt_x"/>
                                          </p:val>
                                        </p:tav>
                                        <p:tav tm="100000">
                                          <p:val>
                                            <p:strVal val="ppt_x"/>
                                          </p:val>
                                        </p:tav>
                                      </p:tavLst>
                                    </p:anim>
                                    <p:anim calcmode="lin" valueType="num">
                                      <p:cBhvr>
                                        <p:cTn id="63" dur="1000"/>
                                        <p:tgtEl>
                                          <p:spTgt spid="9"/>
                                        </p:tgtEl>
                                        <p:attrNameLst>
                                          <p:attrName>ppt_y</p:attrName>
                                        </p:attrNameLst>
                                      </p:cBhvr>
                                      <p:tavLst>
                                        <p:tav tm="0">
                                          <p:val>
                                            <p:strVal val="ppt_y"/>
                                          </p:val>
                                        </p:tav>
                                        <p:tav tm="100000">
                                          <p:val>
                                            <p:strVal val="ppt_y+.1"/>
                                          </p:val>
                                        </p:tav>
                                      </p:tavLst>
                                    </p:anim>
                                    <p:set>
                                      <p:cBhvr>
                                        <p:cTn id="64" dur="1" fill="hold">
                                          <p:stCondLst>
                                            <p:cond delay="999"/>
                                          </p:stCondLst>
                                        </p:cTn>
                                        <p:tgtEl>
                                          <p:spTgt spid="9"/>
                                        </p:tgtEl>
                                        <p:attrNameLst>
                                          <p:attrName>style.visibility</p:attrName>
                                        </p:attrNameLst>
                                      </p:cBhvr>
                                      <p:to>
                                        <p:strVal val="hidden"/>
                                      </p:to>
                                    </p:set>
                                  </p:childTnLst>
                                </p:cTn>
                              </p:par>
                              <p:par>
                                <p:cTn id="65" presetID="42" presetClass="exit" presetSubtype="0" fill="hold" grpId="1" nodeType="withEffect">
                                  <p:stCondLst>
                                    <p:cond delay="0"/>
                                  </p:stCondLst>
                                  <p:childTnLst>
                                    <p:animEffect transition="out" filter="fade">
                                      <p:cBhvr>
                                        <p:cTn id="66" dur="1000"/>
                                        <p:tgtEl>
                                          <p:spTgt spid="11"/>
                                        </p:tgtEl>
                                      </p:cBhvr>
                                    </p:animEffect>
                                    <p:anim calcmode="lin" valueType="num">
                                      <p:cBhvr>
                                        <p:cTn id="67" dur="1000"/>
                                        <p:tgtEl>
                                          <p:spTgt spid="11"/>
                                        </p:tgtEl>
                                        <p:attrNameLst>
                                          <p:attrName>ppt_x</p:attrName>
                                        </p:attrNameLst>
                                      </p:cBhvr>
                                      <p:tavLst>
                                        <p:tav tm="0">
                                          <p:val>
                                            <p:strVal val="ppt_x"/>
                                          </p:val>
                                        </p:tav>
                                        <p:tav tm="100000">
                                          <p:val>
                                            <p:strVal val="ppt_x"/>
                                          </p:val>
                                        </p:tav>
                                      </p:tavLst>
                                    </p:anim>
                                    <p:anim calcmode="lin" valueType="num">
                                      <p:cBhvr>
                                        <p:cTn id="68" dur="1000"/>
                                        <p:tgtEl>
                                          <p:spTgt spid="11"/>
                                        </p:tgtEl>
                                        <p:attrNameLst>
                                          <p:attrName>ppt_y</p:attrName>
                                        </p:attrNameLst>
                                      </p:cBhvr>
                                      <p:tavLst>
                                        <p:tav tm="0">
                                          <p:val>
                                            <p:strVal val="ppt_y"/>
                                          </p:val>
                                        </p:tav>
                                        <p:tav tm="100000">
                                          <p:val>
                                            <p:strVal val="ppt_y+.1"/>
                                          </p:val>
                                        </p:tav>
                                      </p:tavLst>
                                    </p:anim>
                                    <p:set>
                                      <p:cBhvr>
                                        <p:cTn id="69" dur="1" fill="hold">
                                          <p:stCondLst>
                                            <p:cond delay="999"/>
                                          </p:stCondLst>
                                        </p:cTn>
                                        <p:tgtEl>
                                          <p:spTgt spid="11"/>
                                        </p:tgtEl>
                                        <p:attrNameLst>
                                          <p:attrName>style.visibility</p:attrName>
                                        </p:attrNameLst>
                                      </p:cBhvr>
                                      <p:to>
                                        <p:strVal val="hidden"/>
                                      </p:to>
                                    </p:set>
                                  </p:childTnLst>
                                </p:cTn>
                              </p:par>
                              <p:par>
                                <p:cTn id="70" presetID="42" presetClass="exit" presetSubtype="0" fill="hold" grpId="1" nodeType="withEffect">
                                  <p:stCondLst>
                                    <p:cond delay="0"/>
                                  </p:stCondLst>
                                  <p:childTnLst>
                                    <p:animEffect transition="out" filter="fade">
                                      <p:cBhvr>
                                        <p:cTn id="71" dur="1000"/>
                                        <p:tgtEl>
                                          <p:spTgt spid="2"/>
                                        </p:tgtEl>
                                      </p:cBhvr>
                                    </p:animEffect>
                                    <p:anim calcmode="lin" valueType="num">
                                      <p:cBhvr>
                                        <p:cTn id="72" dur="1000"/>
                                        <p:tgtEl>
                                          <p:spTgt spid="2"/>
                                        </p:tgtEl>
                                        <p:attrNameLst>
                                          <p:attrName>ppt_x</p:attrName>
                                        </p:attrNameLst>
                                      </p:cBhvr>
                                      <p:tavLst>
                                        <p:tav tm="0">
                                          <p:val>
                                            <p:strVal val="ppt_x"/>
                                          </p:val>
                                        </p:tav>
                                        <p:tav tm="100000">
                                          <p:val>
                                            <p:strVal val="ppt_x"/>
                                          </p:val>
                                        </p:tav>
                                      </p:tavLst>
                                    </p:anim>
                                    <p:anim calcmode="lin" valueType="num">
                                      <p:cBhvr>
                                        <p:cTn id="73" dur="1000"/>
                                        <p:tgtEl>
                                          <p:spTgt spid="2"/>
                                        </p:tgtEl>
                                        <p:attrNameLst>
                                          <p:attrName>ppt_y</p:attrName>
                                        </p:attrNameLst>
                                      </p:cBhvr>
                                      <p:tavLst>
                                        <p:tav tm="0">
                                          <p:val>
                                            <p:strVal val="ppt_y"/>
                                          </p:val>
                                        </p:tav>
                                        <p:tav tm="100000">
                                          <p:val>
                                            <p:strVal val="ppt_y+.1"/>
                                          </p:val>
                                        </p:tav>
                                      </p:tavLst>
                                    </p:anim>
                                    <p:set>
                                      <p:cBhvr>
                                        <p:cTn id="74" dur="1" fill="hold">
                                          <p:stCondLst>
                                            <p:cond delay="999"/>
                                          </p:stCondLst>
                                        </p:cTn>
                                        <p:tgtEl>
                                          <p:spTgt spid="2"/>
                                        </p:tgtEl>
                                        <p:attrNameLst>
                                          <p:attrName>style.visibility</p:attrName>
                                        </p:attrNameLst>
                                      </p:cBhvr>
                                      <p:to>
                                        <p:strVal val="hidden"/>
                                      </p:to>
                                    </p:set>
                                  </p:childTnLst>
                                </p:cTn>
                              </p:par>
                              <p:par>
                                <p:cTn id="75" presetID="42" presetClass="exit" presetSubtype="0" fill="hold" nodeType="withEffect">
                                  <p:stCondLst>
                                    <p:cond delay="0"/>
                                  </p:stCondLst>
                                  <p:childTnLst>
                                    <p:animEffect transition="out" filter="fade">
                                      <p:cBhvr>
                                        <p:cTn id="76" dur="1000"/>
                                        <p:tgtEl>
                                          <p:spTgt spid="6"/>
                                        </p:tgtEl>
                                      </p:cBhvr>
                                    </p:animEffect>
                                    <p:anim calcmode="lin" valueType="num">
                                      <p:cBhvr>
                                        <p:cTn id="77" dur="1000"/>
                                        <p:tgtEl>
                                          <p:spTgt spid="6"/>
                                        </p:tgtEl>
                                        <p:attrNameLst>
                                          <p:attrName>ppt_x</p:attrName>
                                        </p:attrNameLst>
                                      </p:cBhvr>
                                      <p:tavLst>
                                        <p:tav tm="0">
                                          <p:val>
                                            <p:strVal val="ppt_x"/>
                                          </p:val>
                                        </p:tav>
                                        <p:tav tm="100000">
                                          <p:val>
                                            <p:strVal val="ppt_x"/>
                                          </p:val>
                                        </p:tav>
                                      </p:tavLst>
                                    </p:anim>
                                    <p:anim calcmode="lin" valueType="num">
                                      <p:cBhvr>
                                        <p:cTn id="78" dur="1000"/>
                                        <p:tgtEl>
                                          <p:spTgt spid="6"/>
                                        </p:tgtEl>
                                        <p:attrNameLst>
                                          <p:attrName>ppt_y</p:attrName>
                                        </p:attrNameLst>
                                      </p:cBhvr>
                                      <p:tavLst>
                                        <p:tav tm="0">
                                          <p:val>
                                            <p:strVal val="ppt_y"/>
                                          </p:val>
                                        </p:tav>
                                        <p:tav tm="100000">
                                          <p:val>
                                            <p:strVal val="ppt_y+.1"/>
                                          </p:val>
                                        </p:tav>
                                      </p:tavLst>
                                    </p:anim>
                                    <p:set>
                                      <p:cBhvr>
                                        <p:cTn id="79"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animBg="1"/>
      <p:bldP spid="7" grpId="1" animBg="1"/>
      <p:bldP spid="8" grpId="0" animBg="1"/>
      <p:bldP spid="8" grpId="1" animBg="1"/>
      <p:bldP spid="9" grpId="0" animBg="1"/>
      <p:bldP spid="9" grpId="1" animBg="1"/>
      <p:bldP spid="11" grpId="0" animBg="1"/>
      <p:bldP spid="11" grpId="1" animBg="1"/>
      <p:bldP spid="2" grpId="0" animBg="1"/>
      <p:bldP spid="2"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9F7C7-C1C0-224E-2E9A-F35C58DD6FDA}"/>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F240FE99-BD0C-F1B0-C286-B8DE6A5CF9C9}"/>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8" name="Tittel 1">
            <a:extLst>
              <a:ext uri="{FF2B5EF4-FFF2-40B4-BE49-F238E27FC236}">
                <a16:creationId xmlns:a16="http://schemas.microsoft.com/office/drawing/2014/main" id="{9BD4A8E7-24A4-D69C-89E3-B7DB29A391AD}"/>
              </a:ext>
            </a:extLst>
          </p:cNvPr>
          <p:cNvSpPr txBox="1">
            <a:spLocks/>
          </p:cNvSpPr>
          <p:nvPr/>
        </p:nvSpPr>
        <p:spPr>
          <a:xfrm>
            <a:off x="685495" y="2518925"/>
            <a:ext cx="5143327" cy="14966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800" dirty="0">
                <a:solidFill>
                  <a:srgbClr val="595959"/>
                </a:solidFill>
              </a:rPr>
              <a:t>Likestilling i maritim næring</a:t>
            </a:r>
          </a:p>
        </p:txBody>
      </p:sp>
      <p:sp>
        <p:nvSpPr>
          <p:cNvPr id="2" name="Frihåndsform: figur 1">
            <a:extLst>
              <a:ext uri="{FF2B5EF4-FFF2-40B4-BE49-F238E27FC236}">
                <a16:creationId xmlns:a16="http://schemas.microsoft.com/office/drawing/2014/main" id="{392A7998-0272-C5F6-6D9A-27877E1B8915}"/>
              </a:ext>
            </a:extLst>
          </p:cNvPr>
          <p:cNvSpPr/>
          <p:nvPr/>
        </p:nvSpPr>
        <p:spPr>
          <a:xfrm>
            <a:off x="951518" y="4669537"/>
            <a:ext cx="4510325" cy="1068298"/>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26475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kern="1200" dirty="0">
                <a:solidFill>
                  <a:schemeClr val="bg1"/>
                </a:solidFill>
              </a:rPr>
              <a:t>Like rettigheter og muligheter</a:t>
            </a:r>
          </a:p>
        </p:txBody>
      </p:sp>
      <p:sp>
        <p:nvSpPr>
          <p:cNvPr id="4" name="Frihåndsform: figur 3">
            <a:extLst>
              <a:ext uri="{FF2B5EF4-FFF2-40B4-BE49-F238E27FC236}">
                <a16:creationId xmlns:a16="http://schemas.microsoft.com/office/drawing/2014/main" id="{464EA83E-35BC-1FCB-12E8-57FD77D9EDB4}"/>
              </a:ext>
            </a:extLst>
          </p:cNvPr>
          <p:cNvSpPr/>
          <p:nvPr/>
        </p:nvSpPr>
        <p:spPr>
          <a:xfrm>
            <a:off x="6848419" y="958802"/>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lvl="0" algn="ctr" defTabSz="1200150">
              <a:lnSpc>
                <a:spcPct val="90000"/>
              </a:lnSpc>
              <a:spcBef>
                <a:spcPct val="0"/>
              </a:spcBef>
              <a:spcAft>
                <a:spcPct val="35000"/>
              </a:spcAft>
            </a:pPr>
            <a:r>
              <a:rPr lang="nb-NO" sz="2800" dirty="0">
                <a:solidFill>
                  <a:schemeClr val="tx1"/>
                </a:solidFill>
              </a:rPr>
              <a:t>Kjønn</a:t>
            </a:r>
            <a:r>
              <a:rPr lang="en-US" sz="2800" dirty="0">
                <a:solidFill>
                  <a:schemeClr val="tx1"/>
                </a:solidFill>
              </a:rPr>
              <a:t> </a:t>
            </a:r>
            <a:endParaRPr lang="en-US" sz="2800" kern="1200" dirty="0">
              <a:solidFill>
                <a:schemeClr val="tx1"/>
              </a:solidFill>
            </a:endParaRPr>
          </a:p>
        </p:txBody>
      </p:sp>
      <p:sp>
        <p:nvSpPr>
          <p:cNvPr id="5" name="Frihåndsform: figur 4">
            <a:extLst>
              <a:ext uri="{FF2B5EF4-FFF2-40B4-BE49-F238E27FC236}">
                <a16:creationId xmlns:a16="http://schemas.microsoft.com/office/drawing/2014/main" id="{359056F4-658F-4FA4-B615-7536CE8FEC78}"/>
              </a:ext>
            </a:extLst>
          </p:cNvPr>
          <p:cNvSpPr/>
          <p:nvPr/>
        </p:nvSpPr>
        <p:spPr>
          <a:xfrm>
            <a:off x="6848419" y="1781931"/>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kern="1200" dirty="0">
                <a:solidFill>
                  <a:schemeClr val="tx1"/>
                </a:solidFill>
              </a:rPr>
              <a:t>Funksjonsevne</a:t>
            </a:r>
          </a:p>
        </p:txBody>
      </p:sp>
      <p:sp>
        <p:nvSpPr>
          <p:cNvPr id="6" name="Frihåndsform: figur 5">
            <a:extLst>
              <a:ext uri="{FF2B5EF4-FFF2-40B4-BE49-F238E27FC236}">
                <a16:creationId xmlns:a16="http://schemas.microsoft.com/office/drawing/2014/main" id="{8BAF27F5-5221-9408-369F-FD1AEA33EEA9}"/>
              </a:ext>
            </a:extLst>
          </p:cNvPr>
          <p:cNvSpPr/>
          <p:nvPr/>
        </p:nvSpPr>
        <p:spPr>
          <a:xfrm>
            <a:off x="6848419" y="2605061"/>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dirty="0">
                <a:solidFill>
                  <a:schemeClr val="tx1"/>
                </a:solidFill>
              </a:rPr>
              <a:t>Seksuell orientering</a:t>
            </a:r>
            <a:endParaRPr lang="nb-NO" sz="2800" kern="1200" dirty="0">
              <a:solidFill>
                <a:schemeClr val="tx1"/>
              </a:solidFill>
            </a:endParaRPr>
          </a:p>
        </p:txBody>
      </p:sp>
      <p:sp>
        <p:nvSpPr>
          <p:cNvPr id="7" name="Frihåndsform: figur 6">
            <a:extLst>
              <a:ext uri="{FF2B5EF4-FFF2-40B4-BE49-F238E27FC236}">
                <a16:creationId xmlns:a16="http://schemas.microsoft.com/office/drawing/2014/main" id="{4989B138-A9E2-1C47-048C-F97A49192EFC}"/>
              </a:ext>
            </a:extLst>
          </p:cNvPr>
          <p:cNvSpPr/>
          <p:nvPr/>
        </p:nvSpPr>
        <p:spPr>
          <a:xfrm>
            <a:off x="6848420" y="3428190"/>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dirty="0">
                <a:solidFill>
                  <a:schemeClr val="tx1"/>
                </a:solidFill>
              </a:rPr>
              <a:t>Alder</a:t>
            </a:r>
            <a:endParaRPr lang="nb-NO" sz="2800" kern="1200" dirty="0">
              <a:solidFill>
                <a:schemeClr val="tx1"/>
              </a:solidFill>
            </a:endParaRPr>
          </a:p>
        </p:txBody>
      </p:sp>
      <p:sp>
        <p:nvSpPr>
          <p:cNvPr id="10" name="Frihåndsform: figur 9">
            <a:extLst>
              <a:ext uri="{FF2B5EF4-FFF2-40B4-BE49-F238E27FC236}">
                <a16:creationId xmlns:a16="http://schemas.microsoft.com/office/drawing/2014/main" id="{B22C7B96-F7C0-A2BD-7DB9-9F5AC8DF69E1}"/>
              </a:ext>
            </a:extLst>
          </p:cNvPr>
          <p:cNvSpPr/>
          <p:nvPr/>
        </p:nvSpPr>
        <p:spPr>
          <a:xfrm>
            <a:off x="6848419" y="4251318"/>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dirty="0">
                <a:solidFill>
                  <a:schemeClr val="tx1"/>
                </a:solidFill>
              </a:rPr>
              <a:t>Etnisitet</a:t>
            </a:r>
            <a:endParaRPr lang="nb-NO" sz="2800" kern="1200" dirty="0">
              <a:solidFill>
                <a:schemeClr val="tx1"/>
              </a:solidFill>
            </a:endParaRPr>
          </a:p>
        </p:txBody>
      </p:sp>
      <p:sp>
        <p:nvSpPr>
          <p:cNvPr id="11" name="Frihåndsform: figur 10">
            <a:extLst>
              <a:ext uri="{FF2B5EF4-FFF2-40B4-BE49-F238E27FC236}">
                <a16:creationId xmlns:a16="http://schemas.microsoft.com/office/drawing/2014/main" id="{B36BEA8C-0AD7-537D-8F22-C315B2403775}"/>
              </a:ext>
            </a:extLst>
          </p:cNvPr>
          <p:cNvSpPr/>
          <p:nvPr/>
        </p:nvSpPr>
        <p:spPr>
          <a:xfrm>
            <a:off x="6875191" y="5074446"/>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dirty="0">
                <a:solidFill>
                  <a:schemeClr val="tx1"/>
                </a:solidFill>
              </a:rPr>
              <a:t>Religion</a:t>
            </a:r>
            <a:endParaRPr lang="nb-NO" sz="2800" kern="1200" dirty="0">
              <a:solidFill>
                <a:schemeClr val="tx1"/>
              </a:solidFill>
            </a:endParaRPr>
          </a:p>
        </p:txBody>
      </p:sp>
      <p:pic>
        <p:nvPicPr>
          <p:cNvPr id="12" name="Bilde 11">
            <a:extLst>
              <a:ext uri="{FF2B5EF4-FFF2-40B4-BE49-F238E27FC236}">
                <a16:creationId xmlns:a16="http://schemas.microsoft.com/office/drawing/2014/main" id="{DAD859FA-D302-9D68-62CD-CA16844D9790}"/>
              </a:ext>
            </a:extLst>
          </p:cNvPr>
          <p:cNvPicPr>
            <a:picLocks noChangeAspect="1"/>
          </p:cNvPicPr>
          <p:nvPr/>
        </p:nvPicPr>
        <p:blipFill>
          <a:blip r:embed="rId3"/>
          <a:stretch>
            <a:fillRect/>
          </a:stretch>
        </p:blipFill>
        <p:spPr>
          <a:xfrm>
            <a:off x="1267870" y="6245179"/>
            <a:ext cx="3628053" cy="612821"/>
          </a:xfrm>
          <a:prstGeom prst="rect">
            <a:avLst/>
          </a:prstGeom>
        </p:spPr>
      </p:pic>
      <p:pic>
        <p:nvPicPr>
          <p:cNvPr id="13" name="Bilde 12">
            <a:extLst>
              <a:ext uri="{FF2B5EF4-FFF2-40B4-BE49-F238E27FC236}">
                <a16:creationId xmlns:a16="http://schemas.microsoft.com/office/drawing/2014/main" id="{062F4A3C-3E05-899F-085A-EDC2EB6BA46A}"/>
              </a:ext>
            </a:extLst>
          </p:cNvPr>
          <p:cNvPicPr>
            <a:picLocks noChangeAspect="1"/>
          </p:cNvPicPr>
          <p:nvPr/>
        </p:nvPicPr>
        <p:blipFill>
          <a:blip r:embed="rId4"/>
          <a:stretch>
            <a:fillRect/>
          </a:stretch>
        </p:blipFill>
        <p:spPr>
          <a:xfrm>
            <a:off x="7296079" y="6245179"/>
            <a:ext cx="3631816" cy="612822"/>
          </a:xfrm>
          <a:prstGeom prst="rect">
            <a:avLst/>
          </a:prstGeom>
        </p:spPr>
      </p:pic>
      <p:pic>
        <p:nvPicPr>
          <p:cNvPr id="14" name="Bilde 13">
            <a:extLst>
              <a:ext uri="{FF2B5EF4-FFF2-40B4-BE49-F238E27FC236}">
                <a16:creationId xmlns:a16="http://schemas.microsoft.com/office/drawing/2014/main" id="{4B608A44-7C43-358C-E418-00ACEF091EB7}"/>
              </a:ext>
            </a:extLst>
          </p:cNvPr>
          <p:cNvPicPr>
            <a:picLocks noChangeAspect="1"/>
          </p:cNvPicPr>
          <p:nvPr/>
        </p:nvPicPr>
        <p:blipFill>
          <a:blip r:embed="rId5"/>
          <a:stretch>
            <a:fillRect/>
          </a:stretch>
        </p:blipFill>
        <p:spPr>
          <a:xfrm>
            <a:off x="6604720" y="881996"/>
            <a:ext cx="5094007" cy="5094007"/>
          </a:xfrm>
          <a:prstGeom prst="rect">
            <a:avLst/>
          </a:prstGeom>
        </p:spPr>
      </p:pic>
    </p:spTree>
    <p:extLst>
      <p:ext uri="{BB962C8B-B14F-4D97-AF65-F5344CB8AC3E}">
        <p14:creationId xmlns:p14="http://schemas.microsoft.com/office/powerpoint/2010/main" val="36690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BD8B5-D60F-C3B0-7D2A-E8C68CDB303F}"/>
            </a:ext>
          </a:extLst>
        </p:cNvPr>
        <p:cNvGrpSpPr/>
        <p:nvPr/>
      </p:nvGrpSpPr>
      <p:grpSpPr>
        <a:xfrm>
          <a:off x="0" y="0"/>
          <a:ext cx="0" cy="0"/>
          <a:chOff x="0" y="0"/>
          <a:chExt cx="0" cy="0"/>
        </a:xfrm>
      </p:grpSpPr>
      <p:sp>
        <p:nvSpPr>
          <p:cNvPr id="7" name="Rektangel 6">
            <a:extLst>
              <a:ext uri="{FF2B5EF4-FFF2-40B4-BE49-F238E27FC236}">
                <a16:creationId xmlns:a16="http://schemas.microsoft.com/office/drawing/2014/main" id="{B42D8724-55AA-63BD-4F4F-5F8F2B9F351C}"/>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a:extLst>
              <a:ext uri="{FF2B5EF4-FFF2-40B4-BE49-F238E27FC236}">
                <a16:creationId xmlns:a16="http://schemas.microsoft.com/office/drawing/2014/main" id="{A1BB68B9-52A3-1BE9-3D8E-26C9F2C44F36}"/>
              </a:ext>
            </a:extLst>
          </p:cNvPr>
          <p:cNvPicPr>
            <a:picLocks noChangeAspect="1"/>
          </p:cNvPicPr>
          <p:nvPr/>
        </p:nvPicPr>
        <p:blipFill>
          <a:blip r:embed="rId3"/>
          <a:stretch>
            <a:fillRect/>
          </a:stretch>
        </p:blipFill>
        <p:spPr>
          <a:xfrm>
            <a:off x="7049963" y="630368"/>
            <a:ext cx="4188075" cy="5889009"/>
          </a:xfrm>
          <a:prstGeom prst="rect">
            <a:avLst/>
          </a:prstGeom>
        </p:spPr>
      </p:pic>
      <p:pic>
        <p:nvPicPr>
          <p:cNvPr id="4" name="Bilde 3">
            <a:extLst>
              <a:ext uri="{FF2B5EF4-FFF2-40B4-BE49-F238E27FC236}">
                <a16:creationId xmlns:a16="http://schemas.microsoft.com/office/drawing/2014/main" id="{093AF6B9-0DB7-334E-5D4E-B15BD9DE6E7C}"/>
              </a:ext>
            </a:extLst>
          </p:cNvPr>
          <p:cNvPicPr>
            <a:picLocks noChangeAspect="1"/>
          </p:cNvPicPr>
          <p:nvPr/>
        </p:nvPicPr>
        <p:blipFill>
          <a:blip r:embed="rId4"/>
          <a:stretch>
            <a:fillRect/>
          </a:stretch>
        </p:blipFill>
        <p:spPr>
          <a:xfrm>
            <a:off x="1267870" y="6245179"/>
            <a:ext cx="3628053" cy="612821"/>
          </a:xfrm>
          <a:prstGeom prst="rect">
            <a:avLst/>
          </a:prstGeom>
        </p:spPr>
      </p:pic>
      <p:pic>
        <p:nvPicPr>
          <p:cNvPr id="6" name="Bilde 5">
            <a:extLst>
              <a:ext uri="{FF2B5EF4-FFF2-40B4-BE49-F238E27FC236}">
                <a16:creationId xmlns:a16="http://schemas.microsoft.com/office/drawing/2014/main" id="{1513EA73-6453-D55D-0C08-4F2F641A5358}"/>
              </a:ext>
            </a:extLst>
          </p:cNvPr>
          <p:cNvPicPr>
            <a:picLocks noChangeAspect="1"/>
          </p:cNvPicPr>
          <p:nvPr/>
        </p:nvPicPr>
        <p:blipFill>
          <a:blip r:embed="rId5"/>
          <a:stretch>
            <a:fillRect/>
          </a:stretch>
        </p:blipFill>
        <p:spPr>
          <a:xfrm>
            <a:off x="562438" y="777894"/>
            <a:ext cx="5038916" cy="5302210"/>
          </a:xfrm>
          <a:prstGeom prst="rect">
            <a:avLst/>
          </a:prstGeom>
        </p:spPr>
      </p:pic>
    </p:spTree>
    <p:extLst>
      <p:ext uri="{BB962C8B-B14F-4D97-AF65-F5344CB8AC3E}">
        <p14:creationId xmlns:p14="http://schemas.microsoft.com/office/powerpoint/2010/main" val="240471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7ECC1-BF3B-B461-A60C-36626B60DC89}"/>
            </a:ext>
          </a:extLst>
        </p:cNvPr>
        <p:cNvGrpSpPr/>
        <p:nvPr/>
      </p:nvGrpSpPr>
      <p:grpSpPr>
        <a:xfrm>
          <a:off x="0" y="0"/>
          <a:ext cx="0" cy="0"/>
          <a:chOff x="0" y="0"/>
          <a:chExt cx="0" cy="0"/>
        </a:xfrm>
      </p:grpSpPr>
      <p:sp>
        <p:nvSpPr>
          <p:cNvPr id="3" name="Rektangel 2">
            <a:extLst>
              <a:ext uri="{FF2B5EF4-FFF2-40B4-BE49-F238E27FC236}">
                <a16:creationId xmlns:a16="http://schemas.microsoft.com/office/drawing/2014/main" id="{CC7DDBAF-3F08-070E-B9D3-114A5EAA6950}"/>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ittel 1">
            <a:extLst>
              <a:ext uri="{FF2B5EF4-FFF2-40B4-BE49-F238E27FC236}">
                <a16:creationId xmlns:a16="http://schemas.microsoft.com/office/drawing/2014/main" id="{C2C4D5D4-DD6F-A055-3859-F5032635C0DA}"/>
              </a:ext>
            </a:extLst>
          </p:cNvPr>
          <p:cNvSpPr txBox="1">
            <a:spLocks/>
          </p:cNvSpPr>
          <p:nvPr/>
        </p:nvSpPr>
        <p:spPr>
          <a:xfrm>
            <a:off x="685495" y="2518925"/>
            <a:ext cx="5143327" cy="14966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800" dirty="0">
                <a:solidFill>
                  <a:srgbClr val="595959"/>
                </a:solidFill>
              </a:rPr>
              <a:t>Likestilling i maritim næring</a:t>
            </a:r>
          </a:p>
        </p:txBody>
      </p:sp>
      <p:pic>
        <p:nvPicPr>
          <p:cNvPr id="22" name="Bilde 21">
            <a:extLst>
              <a:ext uri="{FF2B5EF4-FFF2-40B4-BE49-F238E27FC236}">
                <a16:creationId xmlns:a16="http://schemas.microsoft.com/office/drawing/2014/main" id="{CA7CAB5A-FD46-A5A5-5384-15332826DBA3}"/>
              </a:ext>
            </a:extLst>
          </p:cNvPr>
          <p:cNvPicPr>
            <a:picLocks noChangeAspect="1"/>
          </p:cNvPicPr>
          <p:nvPr/>
        </p:nvPicPr>
        <p:blipFill>
          <a:blip r:embed="rId3"/>
          <a:stretch>
            <a:fillRect/>
          </a:stretch>
        </p:blipFill>
        <p:spPr>
          <a:xfrm>
            <a:off x="6604720" y="881996"/>
            <a:ext cx="5094007" cy="5094007"/>
          </a:xfrm>
          <a:prstGeom prst="rect">
            <a:avLst/>
          </a:prstGeom>
        </p:spPr>
      </p:pic>
      <p:pic>
        <p:nvPicPr>
          <p:cNvPr id="60" name="Bilde 59">
            <a:extLst>
              <a:ext uri="{FF2B5EF4-FFF2-40B4-BE49-F238E27FC236}">
                <a16:creationId xmlns:a16="http://schemas.microsoft.com/office/drawing/2014/main" id="{51F8BED4-3EA3-BCE8-6B33-972B168ACFBA}"/>
              </a:ext>
            </a:extLst>
          </p:cNvPr>
          <p:cNvPicPr>
            <a:picLocks noChangeAspect="1"/>
          </p:cNvPicPr>
          <p:nvPr/>
        </p:nvPicPr>
        <p:blipFill>
          <a:blip r:embed="rId4"/>
          <a:stretch>
            <a:fillRect/>
          </a:stretch>
        </p:blipFill>
        <p:spPr>
          <a:xfrm>
            <a:off x="1267870" y="6245179"/>
            <a:ext cx="3628053" cy="612821"/>
          </a:xfrm>
          <a:prstGeom prst="rect">
            <a:avLst/>
          </a:prstGeom>
        </p:spPr>
      </p:pic>
      <p:pic>
        <p:nvPicPr>
          <p:cNvPr id="61" name="Bilde 60">
            <a:extLst>
              <a:ext uri="{FF2B5EF4-FFF2-40B4-BE49-F238E27FC236}">
                <a16:creationId xmlns:a16="http://schemas.microsoft.com/office/drawing/2014/main" id="{AEFE620F-6067-4DAC-1D4F-C8887ED909FC}"/>
              </a:ext>
            </a:extLst>
          </p:cNvPr>
          <p:cNvPicPr>
            <a:picLocks noChangeAspect="1"/>
          </p:cNvPicPr>
          <p:nvPr/>
        </p:nvPicPr>
        <p:blipFill>
          <a:blip r:embed="rId5"/>
          <a:stretch>
            <a:fillRect/>
          </a:stretch>
        </p:blipFill>
        <p:spPr>
          <a:xfrm>
            <a:off x="7296079" y="6245179"/>
            <a:ext cx="3631816" cy="612822"/>
          </a:xfrm>
          <a:prstGeom prst="rect">
            <a:avLst/>
          </a:prstGeom>
        </p:spPr>
      </p:pic>
      <p:sp>
        <p:nvSpPr>
          <p:cNvPr id="2" name="Frihåndsform: figur 1">
            <a:extLst>
              <a:ext uri="{FF2B5EF4-FFF2-40B4-BE49-F238E27FC236}">
                <a16:creationId xmlns:a16="http://schemas.microsoft.com/office/drawing/2014/main" id="{EA4DD8F1-1076-2D90-3B78-1FEDC4001028}"/>
              </a:ext>
            </a:extLst>
          </p:cNvPr>
          <p:cNvSpPr/>
          <p:nvPr/>
        </p:nvSpPr>
        <p:spPr>
          <a:xfrm>
            <a:off x="951518" y="4669537"/>
            <a:ext cx="4510325" cy="1068298"/>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26475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kern="1200" dirty="0">
                <a:solidFill>
                  <a:schemeClr val="bg1"/>
                </a:solidFill>
              </a:rPr>
              <a:t>Like rettigheter og muligheter</a:t>
            </a:r>
          </a:p>
        </p:txBody>
      </p:sp>
    </p:spTree>
    <p:extLst>
      <p:ext uri="{BB962C8B-B14F-4D97-AF65-F5344CB8AC3E}">
        <p14:creationId xmlns:p14="http://schemas.microsoft.com/office/powerpoint/2010/main" val="1117033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E7A9B-3F29-D5E1-C8C9-0661006EEAA3}"/>
            </a:ext>
          </a:extLst>
        </p:cNvPr>
        <p:cNvGrpSpPr/>
        <p:nvPr/>
      </p:nvGrpSpPr>
      <p:grpSpPr>
        <a:xfrm>
          <a:off x="0" y="0"/>
          <a:ext cx="0" cy="0"/>
          <a:chOff x="0" y="0"/>
          <a:chExt cx="0" cy="0"/>
        </a:xfrm>
      </p:grpSpPr>
      <p:sp>
        <p:nvSpPr>
          <p:cNvPr id="30" name="Rektangel 29">
            <a:extLst>
              <a:ext uri="{FF2B5EF4-FFF2-40B4-BE49-F238E27FC236}">
                <a16:creationId xmlns:a16="http://schemas.microsoft.com/office/drawing/2014/main" id="{900A9E13-F619-367F-89F4-ABB5438E7475}"/>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1" name="Bilde 30">
            <a:extLst>
              <a:ext uri="{FF2B5EF4-FFF2-40B4-BE49-F238E27FC236}">
                <a16:creationId xmlns:a16="http://schemas.microsoft.com/office/drawing/2014/main" id="{48F67F5C-D059-ABD4-6095-D01B343B32C5}"/>
              </a:ext>
            </a:extLst>
          </p:cNvPr>
          <p:cNvPicPr>
            <a:picLocks noChangeAspect="1"/>
          </p:cNvPicPr>
          <p:nvPr/>
        </p:nvPicPr>
        <p:blipFill>
          <a:blip r:embed="rId3"/>
          <a:stretch>
            <a:fillRect/>
          </a:stretch>
        </p:blipFill>
        <p:spPr>
          <a:xfrm>
            <a:off x="1267870" y="6245179"/>
            <a:ext cx="3628053" cy="612821"/>
          </a:xfrm>
          <a:prstGeom prst="rect">
            <a:avLst/>
          </a:prstGeom>
        </p:spPr>
      </p:pic>
      <p:pic>
        <p:nvPicPr>
          <p:cNvPr id="32" name="Bilde 31">
            <a:extLst>
              <a:ext uri="{FF2B5EF4-FFF2-40B4-BE49-F238E27FC236}">
                <a16:creationId xmlns:a16="http://schemas.microsoft.com/office/drawing/2014/main" id="{CE39D82B-ECE8-613A-B687-E42AAD036B6D}"/>
              </a:ext>
            </a:extLst>
          </p:cNvPr>
          <p:cNvPicPr>
            <a:picLocks noChangeAspect="1"/>
          </p:cNvPicPr>
          <p:nvPr/>
        </p:nvPicPr>
        <p:blipFill>
          <a:blip r:embed="rId4"/>
          <a:stretch>
            <a:fillRect/>
          </a:stretch>
        </p:blipFill>
        <p:spPr>
          <a:xfrm>
            <a:off x="7296079" y="6245179"/>
            <a:ext cx="3631816" cy="612822"/>
          </a:xfrm>
          <a:prstGeom prst="rect">
            <a:avLst/>
          </a:prstGeom>
        </p:spPr>
      </p:pic>
      <p:sp>
        <p:nvSpPr>
          <p:cNvPr id="2" name="Tittel 1">
            <a:extLst>
              <a:ext uri="{FF2B5EF4-FFF2-40B4-BE49-F238E27FC236}">
                <a16:creationId xmlns:a16="http://schemas.microsoft.com/office/drawing/2014/main" id="{0D2C74A6-31C8-DA93-973C-14BCB6AF8B20}"/>
              </a:ext>
            </a:extLst>
          </p:cNvPr>
          <p:cNvSpPr txBox="1">
            <a:spLocks/>
          </p:cNvSpPr>
          <p:nvPr/>
        </p:nvSpPr>
        <p:spPr>
          <a:xfrm>
            <a:off x="685495" y="2518925"/>
            <a:ext cx="5143327" cy="149664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800" dirty="0">
                <a:solidFill>
                  <a:srgbClr val="595959"/>
                </a:solidFill>
              </a:rPr>
              <a:t>Likestilling i maritim næring</a:t>
            </a:r>
          </a:p>
        </p:txBody>
      </p:sp>
      <p:sp>
        <p:nvSpPr>
          <p:cNvPr id="3" name="Frihåndsform: figur 2">
            <a:extLst>
              <a:ext uri="{FF2B5EF4-FFF2-40B4-BE49-F238E27FC236}">
                <a16:creationId xmlns:a16="http://schemas.microsoft.com/office/drawing/2014/main" id="{856B7053-59B2-EDDC-A0B5-95BCEFF49853}"/>
              </a:ext>
            </a:extLst>
          </p:cNvPr>
          <p:cNvSpPr/>
          <p:nvPr/>
        </p:nvSpPr>
        <p:spPr>
          <a:xfrm>
            <a:off x="951518" y="4669537"/>
            <a:ext cx="4510325" cy="1068298"/>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26475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kern="1200" dirty="0">
                <a:solidFill>
                  <a:schemeClr val="bg1"/>
                </a:solidFill>
              </a:rPr>
              <a:t>Like rettigheter og muligheter</a:t>
            </a:r>
          </a:p>
        </p:txBody>
      </p:sp>
      <p:sp>
        <p:nvSpPr>
          <p:cNvPr id="8" name="Frihåndsform: figur 7">
            <a:extLst>
              <a:ext uri="{FF2B5EF4-FFF2-40B4-BE49-F238E27FC236}">
                <a16:creationId xmlns:a16="http://schemas.microsoft.com/office/drawing/2014/main" id="{429DE157-D967-BA73-4053-4B60AFB85048}"/>
              </a:ext>
            </a:extLst>
          </p:cNvPr>
          <p:cNvSpPr/>
          <p:nvPr/>
        </p:nvSpPr>
        <p:spPr>
          <a:xfrm>
            <a:off x="6848419" y="958802"/>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lvl="0" algn="ctr" defTabSz="1200150">
              <a:lnSpc>
                <a:spcPct val="90000"/>
              </a:lnSpc>
              <a:spcBef>
                <a:spcPct val="0"/>
              </a:spcBef>
              <a:spcAft>
                <a:spcPct val="35000"/>
              </a:spcAft>
            </a:pPr>
            <a:r>
              <a:rPr lang="nb-NO" sz="2800" dirty="0">
                <a:solidFill>
                  <a:schemeClr val="tx1"/>
                </a:solidFill>
              </a:rPr>
              <a:t>Kjønn</a:t>
            </a:r>
            <a:r>
              <a:rPr lang="en-US" sz="2800" dirty="0">
                <a:solidFill>
                  <a:schemeClr val="tx1"/>
                </a:solidFill>
              </a:rPr>
              <a:t> </a:t>
            </a:r>
            <a:endParaRPr lang="en-US" sz="2800" kern="1200" dirty="0">
              <a:solidFill>
                <a:schemeClr val="tx1"/>
              </a:solidFill>
            </a:endParaRPr>
          </a:p>
        </p:txBody>
      </p:sp>
      <p:sp>
        <p:nvSpPr>
          <p:cNvPr id="9" name="Frihåndsform: figur 8">
            <a:extLst>
              <a:ext uri="{FF2B5EF4-FFF2-40B4-BE49-F238E27FC236}">
                <a16:creationId xmlns:a16="http://schemas.microsoft.com/office/drawing/2014/main" id="{30028AA1-7949-D019-03C0-59E3C1E56843}"/>
              </a:ext>
            </a:extLst>
          </p:cNvPr>
          <p:cNvSpPr/>
          <p:nvPr/>
        </p:nvSpPr>
        <p:spPr>
          <a:xfrm>
            <a:off x="6848419" y="1781931"/>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kern="1200" dirty="0">
                <a:solidFill>
                  <a:schemeClr val="tx1"/>
                </a:solidFill>
              </a:rPr>
              <a:t>Funksjonsevne</a:t>
            </a:r>
          </a:p>
        </p:txBody>
      </p:sp>
      <p:sp>
        <p:nvSpPr>
          <p:cNvPr id="10" name="Frihåndsform: figur 9">
            <a:extLst>
              <a:ext uri="{FF2B5EF4-FFF2-40B4-BE49-F238E27FC236}">
                <a16:creationId xmlns:a16="http://schemas.microsoft.com/office/drawing/2014/main" id="{671DDA78-FCFC-7148-C47E-A3206D0AA4D9}"/>
              </a:ext>
            </a:extLst>
          </p:cNvPr>
          <p:cNvSpPr/>
          <p:nvPr/>
        </p:nvSpPr>
        <p:spPr>
          <a:xfrm>
            <a:off x="6848419" y="2605061"/>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dirty="0">
                <a:solidFill>
                  <a:schemeClr val="tx1"/>
                </a:solidFill>
              </a:rPr>
              <a:t>Seksuell orientering</a:t>
            </a:r>
            <a:endParaRPr lang="nb-NO" sz="2800" kern="1200" dirty="0">
              <a:solidFill>
                <a:schemeClr val="tx1"/>
              </a:solidFill>
            </a:endParaRPr>
          </a:p>
        </p:txBody>
      </p:sp>
      <p:sp>
        <p:nvSpPr>
          <p:cNvPr id="11" name="Frihåndsform: figur 10">
            <a:extLst>
              <a:ext uri="{FF2B5EF4-FFF2-40B4-BE49-F238E27FC236}">
                <a16:creationId xmlns:a16="http://schemas.microsoft.com/office/drawing/2014/main" id="{9F53900C-CC81-5311-E4A7-05B601034E2E}"/>
              </a:ext>
            </a:extLst>
          </p:cNvPr>
          <p:cNvSpPr/>
          <p:nvPr/>
        </p:nvSpPr>
        <p:spPr>
          <a:xfrm>
            <a:off x="6848420" y="3428190"/>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dirty="0">
                <a:solidFill>
                  <a:schemeClr val="tx1"/>
                </a:solidFill>
              </a:rPr>
              <a:t>Alder</a:t>
            </a:r>
            <a:endParaRPr lang="nb-NO" sz="2800" kern="1200" dirty="0">
              <a:solidFill>
                <a:schemeClr val="tx1"/>
              </a:solidFill>
            </a:endParaRPr>
          </a:p>
        </p:txBody>
      </p:sp>
      <p:sp>
        <p:nvSpPr>
          <p:cNvPr id="12" name="Frihåndsform: figur 11">
            <a:extLst>
              <a:ext uri="{FF2B5EF4-FFF2-40B4-BE49-F238E27FC236}">
                <a16:creationId xmlns:a16="http://schemas.microsoft.com/office/drawing/2014/main" id="{FDC79A1F-8AA1-9E0B-06C1-709709F60218}"/>
              </a:ext>
            </a:extLst>
          </p:cNvPr>
          <p:cNvSpPr/>
          <p:nvPr/>
        </p:nvSpPr>
        <p:spPr>
          <a:xfrm>
            <a:off x="6848419" y="4251318"/>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dirty="0">
                <a:solidFill>
                  <a:schemeClr val="tx1"/>
                </a:solidFill>
              </a:rPr>
              <a:t>Etnisitet</a:t>
            </a:r>
            <a:endParaRPr lang="nb-NO" sz="2800" kern="1200" dirty="0">
              <a:solidFill>
                <a:schemeClr val="tx1"/>
              </a:solidFill>
            </a:endParaRPr>
          </a:p>
        </p:txBody>
      </p:sp>
      <p:sp>
        <p:nvSpPr>
          <p:cNvPr id="13" name="Frihåndsform: figur 12">
            <a:extLst>
              <a:ext uri="{FF2B5EF4-FFF2-40B4-BE49-F238E27FC236}">
                <a16:creationId xmlns:a16="http://schemas.microsoft.com/office/drawing/2014/main" id="{DA783E8A-D764-85F2-BEBC-7831EC656503}"/>
              </a:ext>
            </a:extLst>
          </p:cNvPr>
          <p:cNvSpPr/>
          <p:nvPr/>
        </p:nvSpPr>
        <p:spPr>
          <a:xfrm>
            <a:off x="6875191" y="5074446"/>
            <a:ext cx="4510325"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FFDA7C"/>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2800" dirty="0">
                <a:solidFill>
                  <a:schemeClr val="tx1"/>
                </a:solidFill>
              </a:rPr>
              <a:t>Religion</a:t>
            </a:r>
            <a:endParaRPr lang="nb-NO" sz="2800" kern="1200" dirty="0">
              <a:solidFill>
                <a:schemeClr val="tx1"/>
              </a:solidFill>
            </a:endParaRPr>
          </a:p>
        </p:txBody>
      </p:sp>
      <p:pic>
        <p:nvPicPr>
          <p:cNvPr id="7" name="Bilde 6" descr="Et bilde som inneholder klær, tegnefilm, maling, mann&#10;&#10;KI-generert innhold kan være feil.">
            <a:extLst>
              <a:ext uri="{FF2B5EF4-FFF2-40B4-BE49-F238E27FC236}">
                <a16:creationId xmlns:a16="http://schemas.microsoft.com/office/drawing/2014/main" id="{41E3F490-8FD9-8356-3119-77E441E69745}"/>
              </a:ext>
            </a:extLst>
          </p:cNvPr>
          <p:cNvPicPr>
            <a:picLocks noChangeAspect="1"/>
          </p:cNvPicPr>
          <p:nvPr/>
        </p:nvPicPr>
        <p:blipFill>
          <a:blip r:embed="rId5"/>
          <a:stretch>
            <a:fillRect/>
          </a:stretch>
        </p:blipFill>
        <p:spPr>
          <a:xfrm>
            <a:off x="6604720" y="889719"/>
            <a:ext cx="5094008" cy="5094008"/>
          </a:xfrm>
          <a:prstGeom prst="rect">
            <a:avLst/>
          </a:prstGeom>
        </p:spPr>
      </p:pic>
    </p:spTree>
    <p:extLst>
      <p:ext uri="{BB962C8B-B14F-4D97-AF65-F5344CB8AC3E}">
        <p14:creationId xmlns:p14="http://schemas.microsoft.com/office/powerpoint/2010/main" val="373928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3CE3D-43C1-12C0-55A6-D7E64EC67A43}"/>
            </a:ext>
          </a:extLst>
        </p:cNvPr>
        <p:cNvGrpSpPr/>
        <p:nvPr/>
      </p:nvGrpSpPr>
      <p:grpSpPr>
        <a:xfrm>
          <a:off x="0" y="0"/>
          <a:ext cx="0" cy="0"/>
          <a:chOff x="0" y="0"/>
          <a:chExt cx="0" cy="0"/>
        </a:xfrm>
      </p:grpSpPr>
      <p:sp>
        <p:nvSpPr>
          <p:cNvPr id="30" name="Rektangel 29">
            <a:extLst>
              <a:ext uri="{FF2B5EF4-FFF2-40B4-BE49-F238E27FC236}">
                <a16:creationId xmlns:a16="http://schemas.microsoft.com/office/drawing/2014/main" id="{0435E903-64F0-1C16-722E-115C36518950}"/>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Frihåndsform: figur 14">
            <a:extLst>
              <a:ext uri="{FF2B5EF4-FFF2-40B4-BE49-F238E27FC236}">
                <a16:creationId xmlns:a16="http://schemas.microsoft.com/office/drawing/2014/main" id="{4D7882F6-8AD8-6EEA-123E-17FF16023F6A}"/>
              </a:ext>
            </a:extLst>
          </p:cNvPr>
          <p:cNvSpPr/>
          <p:nvPr/>
        </p:nvSpPr>
        <p:spPr>
          <a:xfrm>
            <a:off x="672994" y="1724746"/>
            <a:ext cx="5038916" cy="91439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26475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l" defTabSz="1200150">
              <a:lnSpc>
                <a:spcPct val="90000"/>
              </a:lnSpc>
              <a:spcBef>
                <a:spcPct val="0"/>
              </a:spcBef>
              <a:spcAft>
                <a:spcPct val="35000"/>
              </a:spcAft>
              <a:buNone/>
            </a:pPr>
            <a:r>
              <a:rPr lang="nb-NO" sz="2700" dirty="0"/>
              <a:t>I</a:t>
            </a:r>
            <a:r>
              <a:rPr lang="nb-NO" sz="2700" kern="1200" dirty="0"/>
              <a:t>nkluderende arbeidsmiljø</a:t>
            </a:r>
          </a:p>
        </p:txBody>
      </p:sp>
      <p:pic>
        <p:nvPicPr>
          <p:cNvPr id="19" name="Bilde 18" descr="Et bilde som inneholder klær, tegnefilm, maling, mann&#10;&#10;KI-generert innhold kan være feil.">
            <a:extLst>
              <a:ext uri="{FF2B5EF4-FFF2-40B4-BE49-F238E27FC236}">
                <a16:creationId xmlns:a16="http://schemas.microsoft.com/office/drawing/2014/main" id="{986DFC9A-E007-2540-6D1E-4ED52C32CDDC}"/>
              </a:ext>
            </a:extLst>
          </p:cNvPr>
          <p:cNvPicPr>
            <a:picLocks noChangeAspect="1"/>
          </p:cNvPicPr>
          <p:nvPr/>
        </p:nvPicPr>
        <p:blipFill>
          <a:blip r:embed="rId3"/>
          <a:stretch>
            <a:fillRect/>
          </a:stretch>
        </p:blipFill>
        <p:spPr>
          <a:xfrm>
            <a:off x="6604720" y="889719"/>
            <a:ext cx="5094008" cy="5094008"/>
          </a:xfrm>
          <a:prstGeom prst="rect">
            <a:avLst/>
          </a:prstGeom>
        </p:spPr>
      </p:pic>
      <p:pic>
        <p:nvPicPr>
          <p:cNvPr id="31" name="Bilde 30">
            <a:extLst>
              <a:ext uri="{FF2B5EF4-FFF2-40B4-BE49-F238E27FC236}">
                <a16:creationId xmlns:a16="http://schemas.microsoft.com/office/drawing/2014/main" id="{15BC8BF7-2C3A-3AFC-5FAC-4BF19198C970}"/>
              </a:ext>
            </a:extLst>
          </p:cNvPr>
          <p:cNvPicPr>
            <a:picLocks noChangeAspect="1"/>
          </p:cNvPicPr>
          <p:nvPr/>
        </p:nvPicPr>
        <p:blipFill>
          <a:blip r:embed="rId4"/>
          <a:stretch>
            <a:fillRect/>
          </a:stretch>
        </p:blipFill>
        <p:spPr>
          <a:xfrm>
            <a:off x="1267870" y="6245179"/>
            <a:ext cx="3628053" cy="612821"/>
          </a:xfrm>
          <a:prstGeom prst="rect">
            <a:avLst/>
          </a:prstGeom>
        </p:spPr>
      </p:pic>
      <p:pic>
        <p:nvPicPr>
          <p:cNvPr id="32" name="Bilde 31">
            <a:extLst>
              <a:ext uri="{FF2B5EF4-FFF2-40B4-BE49-F238E27FC236}">
                <a16:creationId xmlns:a16="http://schemas.microsoft.com/office/drawing/2014/main" id="{D0733076-0E28-697F-7EC5-4E59963E6B02}"/>
              </a:ext>
            </a:extLst>
          </p:cNvPr>
          <p:cNvPicPr>
            <a:picLocks noChangeAspect="1"/>
          </p:cNvPicPr>
          <p:nvPr/>
        </p:nvPicPr>
        <p:blipFill>
          <a:blip r:embed="rId5"/>
          <a:stretch>
            <a:fillRect/>
          </a:stretch>
        </p:blipFill>
        <p:spPr>
          <a:xfrm>
            <a:off x="7296079" y="6245179"/>
            <a:ext cx="3631816" cy="612822"/>
          </a:xfrm>
          <a:prstGeom prst="rect">
            <a:avLst/>
          </a:prstGeom>
        </p:spPr>
      </p:pic>
      <p:sp>
        <p:nvSpPr>
          <p:cNvPr id="2" name="Rektangel: avrundede hjørner 1">
            <a:extLst>
              <a:ext uri="{FF2B5EF4-FFF2-40B4-BE49-F238E27FC236}">
                <a16:creationId xmlns:a16="http://schemas.microsoft.com/office/drawing/2014/main" id="{EB0243D6-9B5D-24E1-0FFD-AD77FA30A66C}"/>
              </a:ext>
            </a:extLst>
          </p:cNvPr>
          <p:cNvSpPr/>
          <p:nvPr/>
        </p:nvSpPr>
        <p:spPr>
          <a:xfrm>
            <a:off x="1573404" y="3047094"/>
            <a:ext cx="3322519" cy="381906"/>
          </a:xfrm>
          <a:prstGeom prst="roundRect">
            <a:avLst/>
          </a:prstGeom>
          <a:solidFill>
            <a:srgbClr val="FFDA7C"/>
          </a:solidFill>
          <a:ln>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b-NO" dirty="0">
                <a:solidFill>
                  <a:schemeClr val="tx1"/>
                </a:solidFill>
              </a:rPr>
              <a:t>Kultur av respekt og samarbeid</a:t>
            </a:r>
          </a:p>
        </p:txBody>
      </p:sp>
      <p:sp>
        <p:nvSpPr>
          <p:cNvPr id="3" name="Rektangel: avrundede hjørner 2">
            <a:extLst>
              <a:ext uri="{FF2B5EF4-FFF2-40B4-BE49-F238E27FC236}">
                <a16:creationId xmlns:a16="http://schemas.microsoft.com/office/drawing/2014/main" id="{373904A6-C6BA-373B-8B03-B3DDEF42BBE5}"/>
              </a:ext>
            </a:extLst>
          </p:cNvPr>
          <p:cNvSpPr/>
          <p:nvPr/>
        </p:nvSpPr>
        <p:spPr>
          <a:xfrm>
            <a:off x="1573404" y="3645996"/>
            <a:ext cx="3322519" cy="381906"/>
          </a:xfrm>
          <a:prstGeom prst="roundRect">
            <a:avLst/>
          </a:prstGeom>
          <a:solidFill>
            <a:srgbClr val="FFDA7C"/>
          </a:solidFill>
          <a:ln>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b-NO" dirty="0">
                <a:solidFill>
                  <a:schemeClr val="tx1"/>
                </a:solidFill>
              </a:rPr>
              <a:t>Trivsel blant ansatte</a:t>
            </a:r>
          </a:p>
        </p:txBody>
      </p:sp>
      <p:sp>
        <p:nvSpPr>
          <p:cNvPr id="4" name="Rektangel: avrundede hjørner 3">
            <a:extLst>
              <a:ext uri="{FF2B5EF4-FFF2-40B4-BE49-F238E27FC236}">
                <a16:creationId xmlns:a16="http://schemas.microsoft.com/office/drawing/2014/main" id="{2DB00456-7385-DEA4-DBF8-F56140CB975F}"/>
              </a:ext>
            </a:extLst>
          </p:cNvPr>
          <p:cNvSpPr/>
          <p:nvPr/>
        </p:nvSpPr>
        <p:spPr>
          <a:xfrm>
            <a:off x="1573404" y="4257520"/>
            <a:ext cx="3322519" cy="381906"/>
          </a:xfrm>
          <a:prstGeom prst="roundRect">
            <a:avLst/>
          </a:prstGeom>
          <a:solidFill>
            <a:srgbClr val="FFDA7C"/>
          </a:solidFill>
          <a:ln>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b-NO" dirty="0">
                <a:solidFill>
                  <a:schemeClr val="tx1"/>
                </a:solidFill>
              </a:rPr>
              <a:t>Høyere produktivitet</a:t>
            </a:r>
          </a:p>
        </p:txBody>
      </p:sp>
      <p:sp>
        <p:nvSpPr>
          <p:cNvPr id="5" name="Rektangel: avrundede hjørner 4">
            <a:extLst>
              <a:ext uri="{FF2B5EF4-FFF2-40B4-BE49-F238E27FC236}">
                <a16:creationId xmlns:a16="http://schemas.microsoft.com/office/drawing/2014/main" id="{2DF9D9B3-EF11-F3A7-B631-2A115243A789}"/>
              </a:ext>
            </a:extLst>
          </p:cNvPr>
          <p:cNvSpPr/>
          <p:nvPr/>
        </p:nvSpPr>
        <p:spPr>
          <a:xfrm>
            <a:off x="1573404" y="4856422"/>
            <a:ext cx="3322519" cy="381906"/>
          </a:xfrm>
          <a:prstGeom prst="roundRect">
            <a:avLst/>
          </a:prstGeom>
          <a:solidFill>
            <a:srgbClr val="FFDA7C"/>
          </a:solidFill>
          <a:ln>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b-NO" dirty="0">
                <a:solidFill>
                  <a:schemeClr val="tx1"/>
                </a:solidFill>
              </a:rPr>
              <a:t>Lavere turnover</a:t>
            </a:r>
          </a:p>
        </p:txBody>
      </p:sp>
    </p:spTree>
    <p:extLst>
      <p:ext uri="{BB962C8B-B14F-4D97-AF65-F5344CB8AC3E}">
        <p14:creationId xmlns:p14="http://schemas.microsoft.com/office/powerpoint/2010/main" val="346568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
                                        </p:tgtEl>
                                      </p:cBhvr>
                                    </p:animEffect>
                                    <p:set>
                                      <p:cBhvr>
                                        <p:cTn id="43" dur="1" fill="hold">
                                          <p:stCondLst>
                                            <p:cond delay="499"/>
                                          </p:stCondLst>
                                        </p:cTn>
                                        <p:tgtEl>
                                          <p:spTgt spid="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
                                        </p:tgtEl>
                                      </p:cBhvr>
                                    </p:animEffect>
                                    <p:set>
                                      <p:cBhvr>
                                        <p:cTn id="46" dur="1" fill="hold">
                                          <p:stCondLst>
                                            <p:cond delay="499"/>
                                          </p:stCondLst>
                                        </p:cTn>
                                        <p:tgtEl>
                                          <p:spTgt spid="3"/>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 grpId="0" animBg="1"/>
      <p:bldP spid="2" grpId="1" animBg="1"/>
      <p:bldP spid="3" grpId="0" animBg="1"/>
      <p:bldP spid="3" grpId="1" animBg="1"/>
      <p:bldP spid="4" grpId="0" animBg="1"/>
      <p:bldP spid="4" grpId="1"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2A97C-3932-6A6B-61ED-E85CE4B2B06D}"/>
            </a:ext>
          </a:extLst>
        </p:cNvPr>
        <p:cNvGrpSpPr/>
        <p:nvPr/>
      </p:nvGrpSpPr>
      <p:grpSpPr>
        <a:xfrm>
          <a:off x="0" y="0"/>
          <a:ext cx="0" cy="0"/>
          <a:chOff x="0" y="0"/>
          <a:chExt cx="0" cy="0"/>
        </a:xfrm>
      </p:grpSpPr>
      <p:sp>
        <p:nvSpPr>
          <p:cNvPr id="11" name="Frihåndsform: figur 10">
            <a:extLst>
              <a:ext uri="{FF2B5EF4-FFF2-40B4-BE49-F238E27FC236}">
                <a16:creationId xmlns:a16="http://schemas.microsoft.com/office/drawing/2014/main" id="{D02BEC8F-D512-95B2-0045-B9FF291CFD86}"/>
              </a:ext>
            </a:extLst>
          </p:cNvPr>
          <p:cNvSpPr/>
          <p:nvPr/>
        </p:nvSpPr>
        <p:spPr>
          <a:xfrm>
            <a:off x="672994" y="1724746"/>
            <a:ext cx="5038916" cy="91439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26475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lvl="0" defTabSz="1200150">
              <a:lnSpc>
                <a:spcPct val="90000"/>
              </a:lnSpc>
              <a:spcBef>
                <a:spcPct val="0"/>
              </a:spcBef>
              <a:spcAft>
                <a:spcPct val="35000"/>
              </a:spcAft>
            </a:pPr>
            <a:r>
              <a:rPr lang="nb-NO" sz="2700" dirty="0"/>
              <a:t>Innovasjon og konkurransekraft</a:t>
            </a:r>
            <a:endParaRPr lang="en-US" sz="2700" dirty="0"/>
          </a:p>
        </p:txBody>
      </p:sp>
      <p:sp>
        <p:nvSpPr>
          <p:cNvPr id="30" name="Rektangel 29">
            <a:extLst>
              <a:ext uri="{FF2B5EF4-FFF2-40B4-BE49-F238E27FC236}">
                <a16:creationId xmlns:a16="http://schemas.microsoft.com/office/drawing/2014/main" id="{1D9F25BE-26CF-E786-9D9B-F9768E347661}"/>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descr="Et bilde som inneholder klær, tegnefilm, maling, mann&#10;&#10;KI-generert innhold kan være feil.">
            <a:extLst>
              <a:ext uri="{FF2B5EF4-FFF2-40B4-BE49-F238E27FC236}">
                <a16:creationId xmlns:a16="http://schemas.microsoft.com/office/drawing/2014/main" id="{1C6EB1DB-A331-8E95-5289-A70AD33E0B45}"/>
              </a:ext>
            </a:extLst>
          </p:cNvPr>
          <p:cNvPicPr>
            <a:picLocks noChangeAspect="1"/>
          </p:cNvPicPr>
          <p:nvPr/>
        </p:nvPicPr>
        <p:blipFill>
          <a:blip r:embed="rId3"/>
          <a:stretch>
            <a:fillRect/>
          </a:stretch>
        </p:blipFill>
        <p:spPr>
          <a:xfrm>
            <a:off x="6604720" y="889719"/>
            <a:ext cx="5094008" cy="5094008"/>
          </a:xfrm>
          <a:prstGeom prst="rect">
            <a:avLst/>
          </a:prstGeom>
        </p:spPr>
      </p:pic>
      <p:pic>
        <p:nvPicPr>
          <p:cNvPr id="32" name="Bilde 31">
            <a:extLst>
              <a:ext uri="{FF2B5EF4-FFF2-40B4-BE49-F238E27FC236}">
                <a16:creationId xmlns:a16="http://schemas.microsoft.com/office/drawing/2014/main" id="{7EB661B7-2C28-607D-1DD4-4AD9817D50AC}"/>
              </a:ext>
            </a:extLst>
          </p:cNvPr>
          <p:cNvPicPr>
            <a:picLocks noChangeAspect="1"/>
          </p:cNvPicPr>
          <p:nvPr/>
        </p:nvPicPr>
        <p:blipFill>
          <a:blip r:embed="rId4"/>
          <a:stretch>
            <a:fillRect/>
          </a:stretch>
        </p:blipFill>
        <p:spPr>
          <a:xfrm>
            <a:off x="7296079" y="6245179"/>
            <a:ext cx="3631816" cy="612822"/>
          </a:xfrm>
          <a:prstGeom prst="rect">
            <a:avLst/>
          </a:prstGeom>
        </p:spPr>
      </p:pic>
      <p:sp>
        <p:nvSpPr>
          <p:cNvPr id="7" name="Rektangel: avrundede hjørner 6">
            <a:extLst>
              <a:ext uri="{FF2B5EF4-FFF2-40B4-BE49-F238E27FC236}">
                <a16:creationId xmlns:a16="http://schemas.microsoft.com/office/drawing/2014/main" id="{4DAC3D42-369A-F5E9-B3B7-D830D3F6B4AE}"/>
              </a:ext>
            </a:extLst>
          </p:cNvPr>
          <p:cNvSpPr/>
          <p:nvPr/>
        </p:nvSpPr>
        <p:spPr>
          <a:xfrm>
            <a:off x="1573404" y="3047094"/>
            <a:ext cx="3322519" cy="381906"/>
          </a:xfrm>
          <a:prstGeom prst="roundRect">
            <a:avLst/>
          </a:prstGeom>
          <a:solidFill>
            <a:srgbClr val="FFDA7C"/>
          </a:solidFill>
          <a:ln>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b-NO" dirty="0">
                <a:solidFill>
                  <a:schemeClr val="tx1"/>
                </a:solidFill>
              </a:rPr>
              <a:t>Bedre problemløsning</a:t>
            </a:r>
          </a:p>
        </p:txBody>
      </p:sp>
      <p:sp>
        <p:nvSpPr>
          <p:cNvPr id="8" name="Rektangel: avrundede hjørner 7">
            <a:extLst>
              <a:ext uri="{FF2B5EF4-FFF2-40B4-BE49-F238E27FC236}">
                <a16:creationId xmlns:a16="http://schemas.microsoft.com/office/drawing/2014/main" id="{07A45A6A-1A21-345D-F906-AAE0C8A893B2}"/>
              </a:ext>
            </a:extLst>
          </p:cNvPr>
          <p:cNvSpPr/>
          <p:nvPr/>
        </p:nvSpPr>
        <p:spPr>
          <a:xfrm>
            <a:off x="1573404" y="3645996"/>
            <a:ext cx="3322519" cy="381906"/>
          </a:xfrm>
          <a:prstGeom prst="roundRect">
            <a:avLst/>
          </a:prstGeom>
          <a:solidFill>
            <a:srgbClr val="FFDA7C"/>
          </a:solidFill>
          <a:ln>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b-NO" dirty="0">
                <a:solidFill>
                  <a:schemeClr val="tx1"/>
                </a:solidFill>
              </a:rPr>
              <a:t>Kreative løsninger</a:t>
            </a:r>
          </a:p>
        </p:txBody>
      </p:sp>
      <p:pic>
        <p:nvPicPr>
          <p:cNvPr id="2" name="Bilde 1">
            <a:extLst>
              <a:ext uri="{FF2B5EF4-FFF2-40B4-BE49-F238E27FC236}">
                <a16:creationId xmlns:a16="http://schemas.microsoft.com/office/drawing/2014/main" id="{1464A268-FDBA-2587-12A9-B9179112FEF4}"/>
              </a:ext>
            </a:extLst>
          </p:cNvPr>
          <p:cNvPicPr>
            <a:picLocks noChangeAspect="1"/>
          </p:cNvPicPr>
          <p:nvPr/>
        </p:nvPicPr>
        <p:blipFill>
          <a:blip r:embed="rId5"/>
          <a:stretch>
            <a:fillRect/>
          </a:stretch>
        </p:blipFill>
        <p:spPr>
          <a:xfrm>
            <a:off x="1267870" y="6245179"/>
            <a:ext cx="3628053" cy="612821"/>
          </a:xfrm>
          <a:prstGeom prst="rect">
            <a:avLst/>
          </a:prstGeom>
        </p:spPr>
      </p:pic>
    </p:spTree>
    <p:extLst>
      <p:ext uri="{BB962C8B-B14F-4D97-AF65-F5344CB8AC3E}">
        <p14:creationId xmlns:p14="http://schemas.microsoft.com/office/powerpoint/2010/main" val="126414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7" grpId="0" animBg="1"/>
      <p:bldP spid="7" grpId="1"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75632-F01D-2512-0CEA-66B26A2DA5AB}"/>
            </a:ext>
          </a:extLst>
        </p:cNvPr>
        <p:cNvGrpSpPr/>
        <p:nvPr/>
      </p:nvGrpSpPr>
      <p:grpSpPr>
        <a:xfrm>
          <a:off x="0" y="0"/>
          <a:ext cx="0" cy="0"/>
          <a:chOff x="0" y="0"/>
          <a:chExt cx="0" cy="0"/>
        </a:xfrm>
      </p:grpSpPr>
      <p:sp>
        <p:nvSpPr>
          <p:cNvPr id="30" name="Rektangel 29">
            <a:extLst>
              <a:ext uri="{FF2B5EF4-FFF2-40B4-BE49-F238E27FC236}">
                <a16:creationId xmlns:a16="http://schemas.microsoft.com/office/drawing/2014/main" id="{FC1E88D0-1311-701F-BFCC-99DD35B2668B}"/>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Frihåndsform: figur 14">
            <a:extLst>
              <a:ext uri="{FF2B5EF4-FFF2-40B4-BE49-F238E27FC236}">
                <a16:creationId xmlns:a16="http://schemas.microsoft.com/office/drawing/2014/main" id="{3145A765-1B24-305B-B681-241B5F958E41}"/>
              </a:ext>
            </a:extLst>
          </p:cNvPr>
          <p:cNvSpPr/>
          <p:nvPr/>
        </p:nvSpPr>
        <p:spPr>
          <a:xfrm>
            <a:off x="672994" y="1724746"/>
            <a:ext cx="5038916" cy="91439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26475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lvl="0" defTabSz="1200150">
              <a:lnSpc>
                <a:spcPct val="90000"/>
              </a:lnSpc>
              <a:spcBef>
                <a:spcPct val="0"/>
              </a:spcBef>
              <a:spcAft>
                <a:spcPct val="35000"/>
              </a:spcAft>
            </a:pPr>
            <a:r>
              <a:rPr lang="nb-NO" sz="2700" dirty="0"/>
              <a:t>Rettferdighet og menneskerettigheter</a:t>
            </a:r>
            <a:endParaRPr lang="en-US" sz="2700" dirty="0"/>
          </a:p>
        </p:txBody>
      </p:sp>
      <p:pic>
        <p:nvPicPr>
          <p:cNvPr id="19" name="Bilde 18" descr="Et bilde som inneholder klær, tegnefilm, maling, mann&#10;&#10;KI-generert innhold kan være feil.">
            <a:extLst>
              <a:ext uri="{FF2B5EF4-FFF2-40B4-BE49-F238E27FC236}">
                <a16:creationId xmlns:a16="http://schemas.microsoft.com/office/drawing/2014/main" id="{8A00DA3D-7090-793E-055B-97E5F9A67C8A}"/>
              </a:ext>
            </a:extLst>
          </p:cNvPr>
          <p:cNvPicPr>
            <a:picLocks noChangeAspect="1"/>
          </p:cNvPicPr>
          <p:nvPr/>
        </p:nvPicPr>
        <p:blipFill>
          <a:blip r:embed="rId3"/>
          <a:stretch>
            <a:fillRect/>
          </a:stretch>
        </p:blipFill>
        <p:spPr>
          <a:xfrm>
            <a:off x="6604720" y="889719"/>
            <a:ext cx="5094008" cy="5094008"/>
          </a:xfrm>
          <a:prstGeom prst="rect">
            <a:avLst/>
          </a:prstGeom>
        </p:spPr>
      </p:pic>
      <p:pic>
        <p:nvPicPr>
          <p:cNvPr id="31" name="Bilde 30">
            <a:extLst>
              <a:ext uri="{FF2B5EF4-FFF2-40B4-BE49-F238E27FC236}">
                <a16:creationId xmlns:a16="http://schemas.microsoft.com/office/drawing/2014/main" id="{9156318C-2600-E435-1B02-0E0CEB3EEA1B}"/>
              </a:ext>
            </a:extLst>
          </p:cNvPr>
          <p:cNvPicPr>
            <a:picLocks noChangeAspect="1"/>
          </p:cNvPicPr>
          <p:nvPr/>
        </p:nvPicPr>
        <p:blipFill>
          <a:blip r:embed="rId4"/>
          <a:stretch>
            <a:fillRect/>
          </a:stretch>
        </p:blipFill>
        <p:spPr>
          <a:xfrm>
            <a:off x="1267870" y="6245179"/>
            <a:ext cx="3628053" cy="612821"/>
          </a:xfrm>
          <a:prstGeom prst="rect">
            <a:avLst/>
          </a:prstGeom>
        </p:spPr>
      </p:pic>
      <p:pic>
        <p:nvPicPr>
          <p:cNvPr id="32" name="Bilde 31">
            <a:extLst>
              <a:ext uri="{FF2B5EF4-FFF2-40B4-BE49-F238E27FC236}">
                <a16:creationId xmlns:a16="http://schemas.microsoft.com/office/drawing/2014/main" id="{59BE4D32-C0BC-919C-D743-BEC68D8AD3DB}"/>
              </a:ext>
            </a:extLst>
          </p:cNvPr>
          <p:cNvPicPr>
            <a:picLocks noChangeAspect="1"/>
          </p:cNvPicPr>
          <p:nvPr/>
        </p:nvPicPr>
        <p:blipFill>
          <a:blip r:embed="rId5"/>
          <a:stretch>
            <a:fillRect/>
          </a:stretch>
        </p:blipFill>
        <p:spPr>
          <a:xfrm>
            <a:off x="7296079" y="6245179"/>
            <a:ext cx="3631816" cy="612822"/>
          </a:xfrm>
          <a:prstGeom prst="rect">
            <a:avLst/>
          </a:prstGeom>
        </p:spPr>
      </p:pic>
      <p:sp>
        <p:nvSpPr>
          <p:cNvPr id="2" name="Rektangel: avrundede hjørner 1">
            <a:extLst>
              <a:ext uri="{FF2B5EF4-FFF2-40B4-BE49-F238E27FC236}">
                <a16:creationId xmlns:a16="http://schemas.microsoft.com/office/drawing/2014/main" id="{4F641B9F-94CC-1AAF-D821-D90C6BC7F50E}"/>
              </a:ext>
            </a:extLst>
          </p:cNvPr>
          <p:cNvSpPr/>
          <p:nvPr/>
        </p:nvSpPr>
        <p:spPr>
          <a:xfrm>
            <a:off x="1573404" y="3047094"/>
            <a:ext cx="3322519" cy="381906"/>
          </a:xfrm>
          <a:prstGeom prst="roundRect">
            <a:avLst/>
          </a:prstGeom>
          <a:solidFill>
            <a:srgbClr val="FFDA7C"/>
          </a:solidFill>
          <a:ln>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b-NO" dirty="0">
                <a:solidFill>
                  <a:schemeClr val="tx1"/>
                </a:solidFill>
              </a:rPr>
              <a:t>Like muligheter</a:t>
            </a:r>
          </a:p>
        </p:txBody>
      </p:sp>
      <p:sp>
        <p:nvSpPr>
          <p:cNvPr id="3" name="Rektangel: avrundede hjørner 2">
            <a:extLst>
              <a:ext uri="{FF2B5EF4-FFF2-40B4-BE49-F238E27FC236}">
                <a16:creationId xmlns:a16="http://schemas.microsoft.com/office/drawing/2014/main" id="{3E6F95D0-2695-823A-5967-5F00986194B2}"/>
              </a:ext>
            </a:extLst>
          </p:cNvPr>
          <p:cNvSpPr/>
          <p:nvPr/>
        </p:nvSpPr>
        <p:spPr>
          <a:xfrm>
            <a:off x="1573404" y="3645996"/>
            <a:ext cx="3322519" cy="381906"/>
          </a:xfrm>
          <a:prstGeom prst="roundRect">
            <a:avLst/>
          </a:prstGeom>
          <a:solidFill>
            <a:srgbClr val="FFDA7C"/>
          </a:solidFill>
          <a:ln>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b-NO" dirty="0">
                <a:solidFill>
                  <a:schemeClr val="tx1"/>
                </a:solidFill>
              </a:rPr>
              <a:t>Rettferdig behandling</a:t>
            </a:r>
          </a:p>
        </p:txBody>
      </p:sp>
      <p:sp>
        <p:nvSpPr>
          <p:cNvPr id="4" name="Rektangel: avrundede hjørner 3">
            <a:extLst>
              <a:ext uri="{FF2B5EF4-FFF2-40B4-BE49-F238E27FC236}">
                <a16:creationId xmlns:a16="http://schemas.microsoft.com/office/drawing/2014/main" id="{1D3ECC7D-3499-2BE9-11ED-0B26D93A48FD}"/>
              </a:ext>
            </a:extLst>
          </p:cNvPr>
          <p:cNvSpPr/>
          <p:nvPr/>
        </p:nvSpPr>
        <p:spPr>
          <a:xfrm>
            <a:off x="1573404" y="4257520"/>
            <a:ext cx="3322519" cy="381906"/>
          </a:xfrm>
          <a:prstGeom prst="roundRect">
            <a:avLst/>
          </a:prstGeom>
          <a:solidFill>
            <a:srgbClr val="FFDA7C"/>
          </a:solidFill>
          <a:ln>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b-NO" dirty="0">
                <a:solidFill>
                  <a:schemeClr val="tx1"/>
                </a:solidFill>
              </a:rPr>
              <a:t>Juridisk forpliktelse</a:t>
            </a:r>
          </a:p>
        </p:txBody>
      </p:sp>
    </p:spTree>
    <p:extLst>
      <p:ext uri="{BB962C8B-B14F-4D97-AF65-F5344CB8AC3E}">
        <p14:creationId xmlns:p14="http://schemas.microsoft.com/office/powerpoint/2010/main" val="256685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4"/>
                                        </p:tgtEl>
                                      </p:cBhvr>
                                    </p:animEffect>
                                    <p:set>
                                      <p:cBhvr>
                                        <p:cTn id="4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 grpId="0" animBg="1"/>
      <p:bldP spid="2" grpId="1" animBg="1"/>
      <p:bldP spid="3" grpId="0" animBg="1"/>
      <p:bldP spid="3" grpId="1" animBg="1"/>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FE3B8-91C2-6894-C1A0-3FF166FE3E1C}"/>
            </a:ext>
          </a:extLst>
        </p:cNvPr>
        <p:cNvGrpSpPr/>
        <p:nvPr/>
      </p:nvGrpSpPr>
      <p:grpSpPr>
        <a:xfrm>
          <a:off x="0" y="0"/>
          <a:ext cx="0" cy="0"/>
          <a:chOff x="0" y="0"/>
          <a:chExt cx="0" cy="0"/>
        </a:xfrm>
      </p:grpSpPr>
      <p:sp>
        <p:nvSpPr>
          <p:cNvPr id="30" name="Rektangel 29">
            <a:extLst>
              <a:ext uri="{FF2B5EF4-FFF2-40B4-BE49-F238E27FC236}">
                <a16:creationId xmlns:a16="http://schemas.microsoft.com/office/drawing/2014/main" id="{3F7FC554-CF83-DFCA-7EB3-0FE628871DCC}"/>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9" name="Bilde 18" descr="Et bilde som inneholder klær, tegnefilm, maling, mann&#10;&#10;KI-generert innhold kan være feil.">
            <a:extLst>
              <a:ext uri="{FF2B5EF4-FFF2-40B4-BE49-F238E27FC236}">
                <a16:creationId xmlns:a16="http://schemas.microsoft.com/office/drawing/2014/main" id="{8FFD885D-B9D3-1CE3-E50D-EFE91482547E}"/>
              </a:ext>
            </a:extLst>
          </p:cNvPr>
          <p:cNvPicPr>
            <a:picLocks noChangeAspect="1"/>
          </p:cNvPicPr>
          <p:nvPr/>
        </p:nvPicPr>
        <p:blipFill>
          <a:blip r:embed="rId3"/>
          <a:stretch>
            <a:fillRect/>
          </a:stretch>
        </p:blipFill>
        <p:spPr>
          <a:xfrm>
            <a:off x="6604720" y="889719"/>
            <a:ext cx="5094008" cy="5094008"/>
          </a:xfrm>
          <a:prstGeom prst="rect">
            <a:avLst/>
          </a:prstGeom>
        </p:spPr>
      </p:pic>
      <p:pic>
        <p:nvPicPr>
          <p:cNvPr id="31" name="Bilde 30">
            <a:extLst>
              <a:ext uri="{FF2B5EF4-FFF2-40B4-BE49-F238E27FC236}">
                <a16:creationId xmlns:a16="http://schemas.microsoft.com/office/drawing/2014/main" id="{2ABC7CAF-9A3E-8FE5-C8FB-E660C0FFCB4E}"/>
              </a:ext>
            </a:extLst>
          </p:cNvPr>
          <p:cNvPicPr>
            <a:picLocks noChangeAspect="1"/>
          </p:cNvPicPr>
          <p:nvPr/>
        </p:nvPicPr>
        <p:blipFill>
          <a:blip r:embed="rId4"/>
          <a:stretch>
            <a:fillRect/>
          </a:stretch>
        </p:blipFill>
        <p:spPr>
          <a:xfrm>
            <a:off x="1267870" y="6245179"/>
            <a:ext cx="3628053" cy="612821"/>
          </a:xfrm>
          <a:prstGeom prst="rect">
            <a:avLst/>
          </a:prstGeom>
        </p:spPr>
      </p:pic>
      <p:pic>
        <p:nvPicPr>
          <p:cNvPr id="32" name="Bilde 31">
            <a:extLst>
              <a:ext uri="{FF2B5EF4-FFF2-40B4-BE49-F238E27FC236}">
                <a16:creationId xmlns:a16="http://schemas.microsoft.com/office/drawing/2014/main" id="{15C9DABE-C016-878B-7C3B-69814EDD56BB}"/>
              </a:ext>
            </a:extLst>
          </p:cNvPr>
          <p:cNvPicPr>
            <a:picLocks noChangeAspect="1"/>
          </p:cNvPicPr>
          <p:nvPr/>
        </p:nvPicPr>
        <p:blipFill>
          <a:blip r:embed="rId5"/>
          <a:stretch>
            <a:fillRect/>
          </a:stretch>
        </p:blipFill>
        <p:spPr>
          <a:xfrm>
            <a:off x="7296079" y="6245179"/>
            <a:ext cx="3631816" cy="612822"/>
          </a:xfrm>
          <a:prstGeom prst="rect">
            <a:avLst/>
          </a:prstGeom>
        </p:spPr>
      </p:pic>
      <p:sp>
        <p:nvSpPr>
          <p:cNvPr id="4" name="Frihåndsform: figur 3">
            <a:extLst>
              <a:ext uri="{FF2B5EF4-FFF2-40B4-BE49-F238E27FC236}">
                <a16:creationId xmlns:a16="http://schemas.microsoft.com/office/drawing/2014/main" id="{18EEB35E-083E-73B0-3E42-E45A679AE296}"/>
              </a:ext>
            </a:extLst>
          </p:cNvPr>
          <p:cNvSpPr/>
          <p:nvPr/>
        </p:nvSpPr>
        <p:spPr>
          <a:xfrm>
            <a:off x="604912" y="1233359"/>
            <a:ext cx="5228541" cy="663389"/>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marL="0" lvl="0" indent="0" algn="ctr" defTabSz="1200150">
              <a:lnSpc>
                <a:spcPct val="90000"/>
              </a:lnSpc>
              <a:spcBef>
                <a:spcPct val="0"/>
              </a:spcBef>
              <a:spcAft>
                <a:spcPct val="35000"/>
              </a:spcAft>
              <a:buNone/>
            </a:pPr>
            <a:r>
              <a:rPr lang="nb-NO" sz="4000" kern="1200" dirty="0">
                <a:solidFill>
                  <a:schemeClr val="tx1">
                    <a:lumMod val="65000"/>
                    <a:lumOff val="35000"/>
                  </a:schemeClr>
                </a:solidFill>
                <a:latin typeface="+mj-lt"/>
              </a:rPr>
              <a:t>Likestilling- og diskrimineringsloven</a:t>
            </a:r>
          </a:p>
          <a:p>
            <a:pPr marL="0" lvl="0" indent="0" algn="ctr" defTabSz="1200150">
              <a:lnSpc>
                <a:spcPct val="90000"/>
              </a:lnSpc>
              <a:spcBef>
                <a:spcPct val="0"/>
              </a:spcBef>
              <a:spcAft>
                <a:spcPct val="35000"/>
              </a:spcAft>
              <a:buNone/>
            </a:pPr>
            <a:endParaRPr lang="en-US" sz="4000" b="1" kern="1200" dirty="0">
              <a:solidFill>
                <a:srgbClr val="C1E5DE"/>
              </a:solidFill>
            </a:endParaRPr>
          </a:p>
        </p:txBody>
      </p:sp>
      <p:sp>
        <p:nvSpPr>
          <p:cNvPr id="5" name="Rektangel: avrundede hjørner 4">
            <a:extLst>
              <a:ext uri="{FF2B5EF4-FFF2-40B4-BE49-F238E27FC236}">
                <a16:creationId xmlns:a16="http://schemas.microsoft.com/office/drawing/2014/main" id="{FA408650-8C78-1984-9096-E86BFA2D564F}"/>
              </a:ext>
            </a:extLst>
          </p:cNvPr>
          <p:cNvSpPr/>
          <p:nvPr/>
        </p:nvSpPr>
        <p:spPr>
          <a:xfrm>
            <a:off x="721642" y="2196900"/>
            <a:ext cx="914400" cy="381906"/>
          </a:xfrm>
          <a:prstGeom prst="roundRect">
            <a:avLst/>
          </a:prstGeom>
          <a:solidFill>
            <a:srgbClr val="FFDA7C"/>
          </a:solidFill>
          <a:ln>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Kjønn</a:t>
            </a:r>
          </a:p>
        </p:txBody>
      </p:sp>
      <p:sp>
        <p:nvSpPr>
          <p:cNvPr id="6" name="Rektangel: avrundede hjørner 5">
            <a:extLst>
              <a:ext uri="{FF2B5EF4-FFF2-40B4-BE49-F238E27FC236}">
                <a16:creationId xmlns:a16="http://schemas.microsoft.com/office/drawing/2014/main" id="{4784F4F2-9867-324E-58D7-E9327E215277}"/>
              </a:ext>
            </a:extLst>
          </p:cNvPr>
          <p:cNvSpPr/>
          <p:nvPr/>
        </p:nvSpPr>
        <p:spPr>
          <a:xfrm>
            <a:off x="1984884" y="1970959"/>
            <a:ext cx="1097194" cy="381906"/>
          </a:xfrm>
          <a:prstGeom prst="roundRect">
            <a:avLst/>
          </a:prstGeom>
          <a:solidFill>
            <a:srgbClr val="FFDA7C"/>
          </a:solidFill>
          <a:ln>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L</a:t>
            </a:r>
            <a:r>
              <a:rPr lang="nb-NO" sz="1800" dirty="0">
                <a:solidFill>
                  <a:schemeClr val="tx1"/>
                </a:solidFill>
              </a:rPr>
              <a:t>ivssyn</a:t>
            </a:r>
            <a:endParaRPr lang="nb-NO" dirty="0">
              <a:solidFill>
                <a:schemeClr val="tx1"/>
              </a:solidFill>
            </a:endParaRPr>
          </a:p>
        </p:txBody>
      </p:sp>
      <p:sp>
        <p:nvSpPr>
          <p:cNvPr id="7" name="Rektangel: avrundede hjørner 6">
            <a:extLst>
              <a:ext uri="{FF2B5EF4-FFF2-40B4-BE49-F238E27FC236}">
                <a16:creationId xmlns:a16="http://schemas.microsoft.com/office/drawing/2014/main" id="{F3CC2A9B-FBBA-034E-AC94-803531EC0191}"/>
              </a:ext>
            </a:extLst>
          </p:cNvPr>
          <p:cNvSpPr/>
          <p:nvPr/>
        </p:nvSpPr>
        <p:spPr>
          <a:xfrm>
            <a:off x="2260164" y="2763942"/>
            <a:ext cx="1097194" cy="381906"/>
          </a:xfrm>
          <a:prstGeom prst="roundRect">
            <a:avLst/>
          </a:prstGeom>
          <a:solidFill>
            <a:srgbClr val="FFDA7C"/>
          </a:solidFill>
          <a:ln>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R</a:t>
            </a:r>
            <a:r>
              <a:rPr lang="nb-NO" sz="1800" dirty="0">
                <a:solidFill>
                  <a:schemeClr val="tx1"/>
                </a:solidFill>
              </a:rPr>
              <a:t>eligion</a:t>
            </a:r>
            <a:endParaRPr lang="nb-NO" dirty="0">
              <a:solidFill>
                <a:schemeClr val="tx1"/>
              </a:solidFill>
            </a:endParaRPr>
          </a:p>
        </p:txBody>
      </p:sp>
      <p:sp>
        <p:nvSpPr>
          <p:cNvPr id="8" name="Rektangel: avrundede hjørner 7">
            <a:extLst>
              <a:ext uri="{FF2B5EF4-FFF2-40B4-BE49-F238E27FC236}">
                <a16:creationId xmlns:a16="http://schemas.microsoft.com/office/drawing/2014/main" id="{DCEBD79F-D274-74A6-46D1-5AFAE1B4B307}"/>
              </a:ext>
            </a:extLst>
          </p:cNvPr>
          <p:cNvSpPr/>
          <p:nvPr/>
        </p:nvSpPr>
        <p:spPr>
          <a:xfrm>
            <a:off x="3187169" y="3736428"/>
            <a:ext cx="1097194" cy="381906"/>
          </a:xfrm>
          <a:prstGeom prst="roundRect">
            <a:avLst/>
          </a:prstGeom>
          <a:solidFill>
            <a:srgbClr val="FFDA7C"/>
          </a:solidFill>
          <a:ln>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E</a:t>
            </a:r>
            <a:r>
              <a:rPr lang="nb-NO" sz="1800" dirty="0">
                <a:solidFill>
                  <a:schemeClr val="tx1"/>
                </a:solidFill>
              </a:rPr>
              <a:t>tnisitet</a:t>
            </a:r>
            <a:endParaRPr lang="nb-NO" dirty="0">
              <a:solidFill>
                <a:schemeClr val="tx1"/>
              </a:solidFill>
            </a:endParaRPr>
          </a:p>
        </p:txBody>
      </p:sp>
      <p:sp>
        <p:nvSpPr>
          <p:cNvPr id="9" name="Rektangel: avrundede hjørner 8">
            <a:extLst>
              <a:ext uri="{FF2B5EF4-FFF2-40B4-BE49-F238E27FC236}">
                <a16:creationId xmlns:a16="http://schemas.microsoft.com/office/drawing/2014/main" id="{C8F98D71-0E1D-FCC9-753F-C2A0EBDC975C}"/>
              </a:ext>
            </a:extLst>
          </p:cNvPr>
          <p:cNvSpPr/>
          <p:nvPr/>
        </p:nvSpPr>
        <p:spPr>
          <a:xfrm>
            <a:off x="588536" y="3357814"/>
            <a:ext cx="2119952" cy="381906"/>
          </a:xfrm>
          <a:prstGeom prst="roundRect">
            <a:avLst/>
          </a:prstGeom>
          <a:solidFill>
            <a:srgbClr val="FFDA7C"/>
          </a:solidFill>
          <a:ln>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O</a:t>
            </a:r>
            <a:r>
              <a:rPr lang="nb-NO" sz="1800" dirty="0">
                <a:solidFill>
                  <a:schemeClr val="tx1"/>
                </a:solidFill>
              </a:rPr>
              <a:t>msorgsoppgaver</a:t>
            </a:r>
            <a:endParaRPr lang="nb-NO" dirty="0">
              <a:solidFill>
                <a:schemeClr val="tx1"/>
              </a:solidFill>
            </a:endParaRPr>
          </a:p>
        </p:txBody>
      </p:sp>
      <p:sp>
        <p:nvSpPr>
          <p:cNvPr id="10" name="Rektangel: avrundede hjørner 9">
            <a:extLst>
              <a:ext uri="{FF2B5EF4-FFF2-40B4-BE49-F238E27FC236}">
                <a16:creationId xmlns:a16="http://schemas.microsoft.com/office/drawing/2014/main" id="{4090E19F-2900-1809-CE62-A0F71266D5FC}"/>
              </a:ext>
            </a:extLst>
          </p:cNvPr>
          <p:cNvSpPr/>
          <p:nvPr/>
        </p:nvSpPr>
        <p:spPr>
          <a:xfrm>
            <a:off x="4097158" y="3108318"/>
            <a:ext cx="1249869" cy="381906"/>
          </a:xfrm>
          <a:prstGeom prst="roundRect">
            <a:avLst/>
          </a:prstGeom>
          <a:solidFill>
            <a:srgbClr val="FFDA7C"/>
          </a:solidFill>
          <a:ln>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P</a:t>
            </a:r>
            <a:r>
              <a:rPr lang="nb-NO" sz="1800" dirty="0">
                <a:solidFill>
                  <a:schemeClr val="tx1"/>
                </a:solidFill>
              </a:rPr>
              <a:t>ermisjon</a:t>
            </a:r>
            <a:endParaRPr lang="nb-NO" dirty="0">
              <a:solidFill>
                <a:schemeClr val="tx1"/>
              </a:solidFill>
            </a:endParaRPr>
          </a:p>
        </p:txBody>
      </p:sp>
      <p:sp>
        <p:nvSpPr>
          <p:cNvPr id="11" name="Rektangel: avrundede hjørner 10">
            <a:extLst>
              <a:ext uri="{FF2B5EF4-FFF2-40B4-BE49-F238E27FC236}">
                <a16:creationId xmlns:a16="http://schemas.microsoft.com/office/drawing/2014/main" id="{603E3786-4E84-722C-9F40-EA6BC9089D9F}"/>
              </a:ext>
            </a:extLst>
          </p:cNvPr>
          <p:cNvSpPr/>
          <p:nvPr/>
        </p:nvSpPr>
        <p:spPr>
          <a:xfrm>
            <a:off x="4097158" y="2337642"/>
            <a:ext cx="1249869" cy="381906"/>
          </a:xfrm>
          <a:prstGeom prst="roundRect">
            <a:avLst/>
          </a:prstGeom>
          <a:solidFill>
            <a:srgbClr val="FFDA7C"/>
          </a:solidFill>
          <a:ln>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G</a:t>
            </a:r>
            <a:r>
              <a:rPr lang="nb-NO" sz="1800" dirty="0">
                <a:solidFill>
                  <a:schemeClr val="tx1"/>
                </a:solidFill>
              </a:rPr>
              <a:t>raviditet</a:t>
            </a:r>
            <a:endParaRPr lang="nb-NO" dirty="0">
              <a:solidFill>
                <a:schemeClr val="tx1"/>
              </a:solidFill>
            </a:endParaRPr>
          </a:p>
        </p:txBody>
      </p:sp>
      <p:sp>
        <p:nvSpPr>
          <p:cNvPr id="12" name="Rektangel: avrundede hjørner 11">
            <a:extLst>
              <a:ext uri="{FF2B5EF4-FFF2-40B4-BE49-F238E27FC236}">
                <a16:creationId xmlns:a16="http://schemas.microsoft.com/office/drawing/2014/main" id="{3BB6C175-CF22-2488-4477-D71A4362937A}"/>
              </a:ext>
            </a:extLst>
          </p:cNvPr>
          <p:cNvSpPr/>
          <p:nvPr/>
        </p:nvSpPr>
        <p:spPr>
          <a:xfrm>
            <a:off x="2228906" y="5403647"/>
            <a:ext cx="1574759" cy="381906"/>
          </a:xfrm>
          <a:prstGeom prst="roundRect">
            <a:avLst/>
          </a:prstGeom>
          <a:solidFill>
            <a:srgbClr val="FFDA7C"/>
          </a:solidFill>
          <a:ln>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K</a:t>
            </a:r>
            <a:r>
              <a:rPr lang="nb-NO" sz="1800" dirty="0">
                <a:solidFill>
                  <a:schemeClr val="tx1"/>
                </a:solidFill>
              </a:rPr>
              <a:t>jønnsuttrykk</a:t>
            </a:r>
            <a:endParaRPr lang="nb-NO" dirty="0">
              <a:solidFill>
                <a:schemeClr val="tx1"/>
              </a:solidFill>
            </a:endParaRPr>
          </a:p>
        </p:txBody>
      </p:sp>
      <p:sp>
        <p:nvSpPr>
          <p:cNvPr id="13" name="Rektangel: avrundede hjørner 12">
            <a:extLst>
              <a:ext uri="{FF2B5EF4-FFF2-40B4-BE49-F238E27FC236}">
                <a16:creationId xmlns:a16="http://schemas.microsoft.com/office/drawing/2014/main" id="{0F3BBD37-946C-95B6-D8B4-023CF893A1D7}"/>
              </a:ext>
            </a:extLst>
          </p:cNvPr>
          <p:cNvSpPr/>
          <p:nvPr/>
        </p:nvSpPr>
        <p:spPr>
          <a:xfrm>
            <a:off x="4618398" y="4255817"/>
            <a:ext cx="769357" cy="381906"/>
          </a:xfrm>
          <a:prstGeom prst="roundRect">
            <a:avLst/>
          </a:prstGeom>
          <a:solidFill>
            <a:srgbClr val="FFDA7C"/>
          </a:solidFill>
          <a:ln>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A</a:t>
            </a:r>
            <a:r>
              <a:rPr lang="nb-NO" sz="1800" dirty="0">
                <a:solidFill>
                  <a:schemeClr val="tx1"/>
                </a:solidFill>
              </a:rPr>
              <a:t>lder</a:t>
            </a:r>
            <a:endParaRPr lang="nb-NO" dirty="0">
              <a:solidFill>
                <a:schemeClr val="tx1"/>
              </a:solidFill>
            </a:endParaRPr>
          </a:p>
        </p:txBody>
      </p:sp>
      <p:sp>
        <p:nvSpPr>
          <p:cNvPr id="14" name="Rektangel: avrundede hjørner 13">
            <a:extLst>
              <a:ext uri="{FF2B5EF4-FFF2-40B4-BE49-F238E27FC236}">
                <a16:creationId xmlns:a16="http://schemas.microsoft.com/office/drawing/2014/main" id="{CAACE446-F8CD-0AEF-48D8-E4E690C88BAA}"/>
              </a:ext>
            </a:extLst>
          </p:cNvPr>
          <p:cNvSpPr/>
          <p:nvPr/>
        </p:nvSpPr>
        <p:spPr>
          <a:xfrm>
            <a:off x="1117094" y="4327008"/>
            <a:ext cx="2503197" cy="381906"/>
          </a:xfrm>
          <a:prstGeom prst="roundRect">
            <a:avLst/>
          </a:prstGeom>
          <a:solidFill>
            <a:srgbClr val="FFDA7C"/>
          </a:solidFill>
          <a:ln>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F</a:t>
            </a:r>
            <a:r>
              <a:rPr lang="nb-NO" sz="1800" dirty="0">
                <a:solidFill>
                  <a:schemeClr val="tx1"/>
                </a:solidFill>
              </a:rPr>
              <a:t>unksjonsnedsettelse</a:t>
            </a:r>
            <a:endParaRPr lang="nb-NO" dirty="0">
              <a:solidFill>
                <a:schemeClr val="tx1"/>
              </a:solidFill>
            </a:endParaRPr>
          </a:p>
        </p:txBody>
      </p:sp>
      <p:sp>
        <p:nvSpPr>
          <p:cNvPr id="18" name="Rektangel: avrundede hjørner 17">
            <a:extLst>
              <a:ext uri="{FF2B5EF4-FFF2-40B4-BE49-F238E27FC236}">
                <a16:creationId xmlns:a16="http://schemas.microsoft.com/office/drawing/2014/main" id="{B0FE9B63-D4E3-F20A-EDC3-2C10F65F3C32}"/>
              </a:ext>
            </a:extLst>
          </p:cNvPr>
          <p:cNvSpPr/>
          <p:nvPr/>
        </p:nvSpPr>
        <p:spPr>
          <a:xfrm>
            <a:off x="651037" y="4960804"/>
            <a:ext cx="1790223" cy="381906"/>
          </a:xfrm>
          <a:prstGeom prst="roundRect">
            <a:avLst/>
          </a:prstGeom>
          <a:solidFill>
            <a:srgbClr val="FFDA7C"/>
          </a:solidFill>
          <a:ln>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K</a:t>
            </a:r>
            <a:r>
              <a:rPr lang="nb-NO" sz="1800" dirty="0">
                <a:solidFill>
                  <a:schemeClr val="tx1"/>
                </a:solidFill>
              </a:rPr>
              <a:t>jønnsidentitet</a:t>
            </a:r>
            <a:endParaRPr lang="nb-NO" dirty="0">
              <a:solidFill>
                <a:schemeClr val="tx1"/>
              </a:solidFill>
            </a:endParaRPr>
          </a:p>
        </p:txBody>
      </p:sp>
      <p:sp>
        <p:nvSpPr>
          <p:cNvPr id="20" name="Rektangel: avrundede hjørner 19">
            <a:extLst>
              <a:ext uri="{FF2B5EF4-FFF2-40B4-BE49-F238E27FC236}">
                <a16:creationId xmlns:a16="http://schemas.microsoft.com/office/drawing/2014/main" id="{BA5EFD7D-E366-B64C-FA04-1093A3D68B0F}"/>
              </a:ext>
            </a:extLst>
          </p:cNvPr>
          <p:cNvSpPr/>
          <p:nvPr/>
        </p:nvSpPr>
        <p:spPr>
          <a:xfrm>
            <a:off x="3413605" y="4895772"/>
            <a:ext cx="2336032" cy="381906"/>
          </a:xfrm>
          <a:prstGeom prst="roundRect">
            <a:avLst/>
          </a:prstGeom>
          <a:solidFill>
            <a:srgbClr val="FFDA7C"/>
          </a:solidFill>
          <a:ln>
            <a:solidFill>
              <a:srgbClr val="FFDA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S</a:t>
            </a:r>
            <a:r>
              <a:rPr lang="nb-NO" sz="1800" dirty="0">
                <a:solidFill>
                  <a:schemeClr val="tx1"/>
                </a:solidFill>
              </a:rPr>
              <a:t>eksuell orientering</a:t>
            </a:r>
            <a:endParaRPr lang="nb-NO" dirty="0">
              <a:solidFill>
                <a:schemeClr val="tx1"/>
              </a:solidFill>
            </a:endParaRPr>
          </a:p>
        </p:txBody>
      </p:sp>
    </p:spTree>
    <p:extLst>
      <p:ext uri="{BB962C8B-B14F-4D97-AF65-F5344CB8AC3E}">
        <p14:creationId xmlns:p14="http://schemas.microsoft.com/office/powerpoint/2010/main" val="41809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00"/>
                                        <p:tgtEl>
                                          <p:spTgt spid="20"/>
                                        </p:tgtEl>
                                      </p:cBhvr>
                                    </p:animEffect>
                                    <p:anim calcmode="lin" valueType="num">
                                      <p:cBhvr>
                                        <p:cTn id="68" dur="1000" fill="hold"/>
                                        <p:tgtEl>
                                          <p:spTgt spid="20"/>
                                        </p:tgtEl>
                                        <p:attrNameLst>
                                          <p:attrName>ppt_x</p:attrName>
                                        </p:attrNameLst>
                                      </p:cBhvr>
                                      <p:tavLst>
                                        <p:tav tm="0">
                                          <p:val>
                                            <p:strVal val="#ppt_x"/>
                                          </p:val>
                                        </p:tav>
                                        <p:tav tm="100000">
                                          <p:val>
                                            <p:strVal val="#ppt_x"/>
                                          </p:val>
                                        </p:tav>
                                      </p:tavLst>
                                    </p:anim>
                                    <p:anim calcmode="lin" valueType="num">
                                      <p:cBhvr>
                                        <p:cTn id="6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xit" presetSubtype="0" fill="hold" nodeType="clickEffect">
                                  <p:stCondLst>
                                    <p:cond delay="0"/>
                                  </p:stCondLst>
                                  <p:childTnLst>
                                    <p:animEffect transition="out" filter="fade">
                                      <p:cBhvr>
                                        <p:cTn id="73" dur="1000"/>
                                        <p:tgtEl>
                                          <p:spTgt spid="19"/>
                                        </p:tgtEl>
                                      </p:cBhvr>
                                    </p:animEffect>
                                    <p:anim calcmode="lin" valueType="num">
                                      <p:cBhvr>
                                        <p:cTn id="74" dur="1000"/>
                                        <p:tgtEl>
                                          <p:spTgt spid="19"/>
                                        </p:tgtEl>
                                        <p:attrNameLst>
                                          <p:attrName>ppt_x</p:attrName>
                                        </p:attrNameLst>
                                      </p:cBhvr>
                                      <p:tavLst>
                                        <p:tav tm="0">
                                          <p:val>
                                            <p:strVal val="ppt_x"/>
                                          </p:val>
                                        </p:tav>
                                        <p:tav tm="100000">
                                          <p:val>
                                            <p:strVal val="ppt_x"/>
                                          </p:val>
                                        </p:tav>
                                      </p:tavLst>
                                    </p:anim>
                                    <p:anim calcmode="lin" valueType="num">
                                      <p:cBhvr>
                                        <p:cTn id="75" dur="1000"/>
                                        <p:tgtEl>
                                          <p:spTgt spid="19"/>
                                        </p:tgtEl>
                                        <p:attrNameLst>
                                          <p:attrName>ppt_y</p:attrName>
                                        </p:attrNameLst>
                                      </p:cBhvr>
                                      <p:tavLst>
                                        <p:tav tm="0">
                                          <p:val>
                                            <p:strVal val="ppt_y"/>
                                          </p:val>
                                        </p:tav>
                                        <p:tav tm="100000">
                                          <p:val>
                                            <p:strVal val="ppt_y+.1"/>
                                          </p:val>
                                        </p:tav>
                                      </p:tavLst>
                                    </p:anim>
                                    <p:set>
                                      <p:cBhvr>
                                        <p:cTn id="76"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8"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866AA-90A7-144F-25F6-9B8CE5CCBC0C}"/>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C04BE033-2D82-BB53-15B0-084C0F9E0455}"/>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a:extLst>
              <a:ext uri="{FF2B5EF4-FFF2-40B4-BE49-F238E27FC236}">
                <a16:creationId xmlns:a16="http://schemas.microsoft.com/office/drawing/2014/main" id="{241C4413-BB15-AEEB-D19E-312D6656B362}"/>
              </a:ext>
            </a:extLst>
          </p:cNvPr>
          <p:cNvPicPr>
            <a:picLocks noChangeAspect="1"/>
          </p:cNvPicPr>
          <p:nvPr/>
        </p:nvPicPr>
        <p:blipFill>
          <a:blip r:embed="rId3"/>
          <a:stretch>
            <a:fillRect/>
          </a:stretch>
        </p:blipFill>
        <p:spPr>
          <a:xfrm>
            <a:off x="6994357" y="414372"/>
            <a:ext cx="4280771" cy="6029255"/>
          </a:xfrm>
          <a:prstGeom prst="rect">
            <a:avLst/>
          </a:prstGeom>
        </p:spPr>
      </p:pic>
      <p:pic>
        <p:nvPicPr>
          <p:cNvPr id="21" name="Bilde 20">
            <a:extLst>
              <a:ext uri="{FF2B5EF4-FFF2-40B4-BE49-F238E27FC236}">
                <a16:creationId xmlns:a16="http://schemas.microsoft.com/office/drawing/2014/main" id="{19CE16AA-9B7B-1A28-FB0E-E7D9AA4592BB}"/>
              </a:ext>
            </a:extLst>
          </p:cNvPr>
          <p:cNvPicPr>
            <a:picLocks noChangeAspect="1"/>
          </p:cNvPicPr>
          <p:nvPr/>
        </p:nvPicPr>
        <p:blipFill>
          <a:blip r:embed="rId4"/>
          <a:stretch>
            <a:fillRect/>
          </a:stretch>
        </p:blipFill>
        <p:spPr>
          <a:xfrm>
            <a:off x="1267870" y="6245179"/>
            <a:ext cx="3628053" cy="612821"/>
          </a:xfrm>
          <a:prstGeom prst="rect">
            <a:avLst/>
          </a:prstGeom>
        </p:spPr>
      </p:pic>
      <p:sp>
        <p:nvSpPr>
          <p:cNvPr id="25" name="Tittel 1">
            <a:extLst>
              <a:ext uri="{FF2B5EF4-FFF2-40B4-BE49-F238E27FC236}">
                <a16:creationId xmlns:a16="http://schemas.microsoft.com/office/drawing/2014/main" id="{29CAC0D9-DF5E-B09F-0D0D-53D10A72656C}"/>
              </a:ext>
            </a:extLst>
          </p:cNvPr>
          <p:cNvSpPr txBox="1">
            <a:spLocks/>
          </p:cNvSpPr>
          <p:nvPr/>
        </p:nvSpPr>
        <p:spPr>
          <a:xfrm>
            <a:off x="562438" y="550926"/>
            <a:ext cx="5038916" cy="1474666"/>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000" dirty="0">
                <a:solidFill>
                  <a:schemeClr val="tx1">
                    <a:lumMod val="65000"/>
                    <a:lumOff val="35000"/>
                  </a:schemeClr>
                </a:solidFill>
              </a:rPr>
              <a:t>Regjeringens likestillingsstrategi</a:t>
            </a:r>
            <a:br>
              <a:rPr lang="nb-NO" sz="3200" dirty="0">
                <a:solidFill>
                  <a:schemeClr val="tx1">
                    <a:lumMod val="65000"/>
                    <a:lumOff val="35000"/>
                  </a:schemeClr>
                </a:solidFill>
              </a:rPr>
            </a:br>
            <a:r>
              <a:rPr lang="nb-NO" sz="2400" dirty="0">
                <a:solidFill>
                  <a:schemeClr val="tx1">
                    <a:lumMod val="65000"/>
                    <a:lumOff val="35000"/>
                  </a:schemeClr>
                </a:solidFill>
              </a:rPr>
              <a:t>2023</a:t>
            </a:r>
            <a:endParaRPr lang="nb-NO" sz="3200" dirty="0">
              <a:solidFill>
                <a:schemeClr val="tx1">
                  <a:lumMod val="65000"/>
                  <a:lumOff val="35000"/>
                </a:schemeClr>
              </a:solidFill>
            </a:endParaRPr>
          </a:p>
        </p:txBody>
      </p:sp>
      <p:sp>
        <p:nvSpPr>
          <p:cNvPr id="2" name="Frihåndsform: figur 1">
            <a:extLst>
              <a:ext uri="{FF2B5EF4-FFF2-40B4-BE49-F238E27FC236}">
                <a16:creationId xmlns:a16="http://schemas.microsoft.com/office/drawing/2014/main" id="{B5B0B9A4-F62E-745E-95EA-4A0D1D70374E}"/>
              </a:ext>
            </a:extLst>
          </p:cNvPr>
          <p:cNvSpPr/>
          <p:nvPr/>
        </p:nvSpPr>
        <p:spPr>
          <a:xfrm>
            <a:off x="603382" y="2585906"/>
            <a:ext cx="5038916" cy="2538644"/>
          </a:xfrm>
          <a:custGeom>
            <a:avLst/>
            <a:gdLst>
              <a:gd name="connsiteX0" fmla="*/ 0 w 5038916"/>
              <a:gd name="connsiteY0" fmla="*/ 110567 h 663389"/>
              <a:gd name="connsiteX1" fmla="*/ 110567 w 5038916"/>
              <a:gd name="connsiteY1" fmla="*/ 0 h 663389"/>
              <a:gd name="connsiteX2" fmla="*/ 4928349 w 5038916"/>
              <a:gd name="connsiteY2" fmla="*/ 0 h 663389"/>
              <a:gd name="connsiteX3" fmla="*/ 5038916 w 5038916"/>
              <a:gd name="connsiteY3" fmla="*/ 110567 h 663389"/>
              <a:gd name="connsiteX4" fmla="*/ 5038916 w 5038916"/>
              <a:gd name="connsiteY4" fmla="*/ 552822 h 663389"/>
              <a:gd name="connsiteX5" fmla="*/ 4928349 w 5038916"/>
              <a:gd name="connsiteY5" fmla="*/ 663389 h 663389"/>
              <a:gd name="connsiteX6" fmla="*/ 110567 w 5038916"/>
              <a:gd name="connsiteY6" fmla="*/ 663389 h 663389"/>
              <a:gd name="connsiteX7" fmla="*/ 0 w 5038916"/>
              <a:gd name="connsiteY7" fmla="*/ 552822 h 663389"/>
              <a:gd name="connsiteX8" fmla="*/ 0 w 5038916"/>
              <a:gd name="connsiteY8" fmla="*/ 110567 h 663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916" h="663389">
                <a:moveTo>
                  <a:pt x="0" y="110567"/>
                </a:moveTo>
                <a:cubicBezTo>
                  <a:pt x="0" y="49503"/>
                  <a:pt x="49503" y="0"/>
                  <a:pt x="110567" y="0"/>
                </a:cubicBezTo>
                <a:lnTo>
                  <a:pt x="4928349" y="0"/>
                </a:lnTo>
                <a:cubicBezTo>
                  <a:pt x="4989413" y="0"/>
                  <a:pt x="5038916" y="49503"/>
                  <a:pt x="5038916" y="110567"/>
                </a:cubicBezTo>
                <a:lnTo>
                  <a:pt x="5038916" y="552822"/>
                </a:lnTo>
                <a:cubicBezTo>
                  <a:pt x="5038916" y="613886"/>
                  <a:pt x="4989413" y="663389"/>
                  <a:pt x="4928349" y="663389"/>
                </a:cubicBezTo>
                <a:lnTo>
                  <a:pt x="110567" y="663389"/>
                </a:lnTo>
                <a:cubicBezTo>
                  <a:pt x="49503" y="663389"/>
                  <a:pt x="0" y="613886"/>
                  <a:pt x="0" y="552822"/>
                </a:cubicBezTo>
                <a:lnTo>
                  <a:pt x="0" y="110567"/>
                </a:lnTo>
                <a:close/>
              </a:path>
            </a:pathLst>
          </a:custGeom>
          <a:solidFill>
            <a:srgbClr val="26475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254" tIns="135254" rIns="135254" bIns="135254" numCol="1" spcCol="1270" anchor="ctr" anchorCtr="0">
            <a:noAutofit/>
          </a:bodyPr>
          <a:lstStyle/>
          <a:p>
            <a:pPr lvl="0" defTabSz="1200150">
              <a:lnSpc>
                <a:spcPct val="90000"/>
              </a:lnSpc>
              <a:spcBef>
                <a:spcPct val="0"/>
              </a:spcBef>
              <a:spcAft>
                <a:spcPct val="35000"/>
              </a:spcAft>
            </a:pPr>
            <a:r>
              <a:rPr lang="nb-NO" dirty="0"/>
              <a:t>Arbeidsvilkår og betingelser, utstyr og uniformer kun tilpasset menn, kultur og arbeidsmiljø, er pekt på som forklaringer på hvorfor det ikke er flere kvinner i maritim næring. Flere kvinner opplever å ikke bli møtt med respekt på arbeidsplassen, og flere har opplevd å bli trakassert. Det er forhold som er helt uakseptable i norsk arbeidsliv</a:t>
            </a:r>
            <a:endParaRPr lang="en-US" sz="2700" dirty="0"/>
          </a:p>
        </p:txBody>
      </p:sp>
    </p:spTree>
    <p:extLst>
      <p:ext uri="{BB962C8B-B14F-4D97-AF65-F5344CB8AC3E}">
        <p14:creationId xmlns:p14="http://schemas.microsoft.com/office/powerpoint/2010/main" val="48925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1000"/>
                                        <p:tgtEl>
                                          <p:spTgt spid="2"/>
                                        </p:tgtEl>
                                      </p:cBhvr>
                                    </p:animEffect>
                                    <p:anim calcmode="lin" valueType="num">
                                      <p:cBhvr>
                                        <p:cTn id="21" dur="1000"/>
                                        <p:tgtEl>
                                          <p:spTgt spid="2"/>
                                        </p:tgtEl>
                                        <p:attrNameLst>
                                          <p:attrName>ppt_x</p:attrName>
                                        </p:attrNameLst>
                                      </p:cBhvr>
                                      <p:tavLst>
                                        <p:tav tm="0">
                                          <p:val>
                                            <p:strVal val="ppt_x"/>
                                          </p:val>
                                        </p:tav>
                                        <p:tav tm="100000">
                                          <p:val>
                                            <p:strVal val="ppt_x"/>
                                          </p:val>
                                        </p:tav>
                                      </p:tavLst>
                                    </p:anim>
                                    <p:anim calcmode="lin" valueType="num">
                                      <p:cBhvr>
                                        <p:cTn id="22" dur="1000"/>
                                        <p:tgtEl>
                                          <p:spTgt spid="2"/>
                                        </p:tgtEl>
                                        <p:attrNameLst>
                                          <p:attrName>ppt_y</p:attrName>
                                        </p:attrNameLst>
                                      </p:cBhvr>
                                      <p:tavLst>
                                        <p:tav tm="0">
                                          <p:val>
                                            <p:strVal val="ppt_y"/>
                                          </p:val>
                                        </p:tav>
                                        <p:tav tm="100000">
                                          <p:val>
                                            <p:strVal val="ppt_y+.1"/>
                                          </p:val>
                                        </p:tav>
                                      </p:tavLst>
                                    </p:anim>
                                    <p:set>
                                      <p:cBhvr>
                                        <p:cTn id="23"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40898-1A7C-0319-A4EA-7731CA40854B}"/>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F544457F-DE50-C4F6-0B12-FFC505E7F590}"/>
              </a:ext>
            </a:extLst>
          </p:cNvPr>
          <p:cNvSpPr/>
          <p:nvPr/>
        </p:nvSpPr>
        <p:spPr>
          <a:xfrm>
            <a:off x="6096001" y="0"/>
            <a:ext cx="6096000" cy="6858000"/>
          </a:xfrm>
          <a:prstGeom prst="rect">
            <a:avLst/>
          </a:prstGeom>
          <a:solidFill>
            <a:srgbClr val="26475C"/>
          </a:solidFill>
          <a:ln>
            <a:solidFill>
              <a:srgbClr val="2647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a:extLst>
              <a:ext uri="{FF2B5EF4-FFF2-40B4-BE49-F238E27FC236}">
                <a16:creationId xmlns:a16="http://schemas.microsoft.com/office/drawing/2014/main" id="{830AFB09-ED68-79DD-E830-9C5E6F996A42}"/>
              </a:ext>
            </a:extLst>
          </p:cNvPr>
          <p:cNvPicPr>
            <a:picLocks noChangeAspect="1"/>
          </p:cNvPicPr>
          <p:nvPr/>
        </p:nvPicPr>
        <p:blipFill>
          <a:blip r:embed="rId3"/>
          <a:stretch>
            <a:fillRect/>
          </a:stretch>
        </p:blipFill>
        <p:spPr>
          <a:xfrm>
            <a:off x="6994357" y="414372"/>
            <a:ext cx="4280771" cy="6029255"/>
          </a:xfrm>
          <a:prstGeom prst="rect">
            <a:avLst/>
          </a:prstGeom>
        </p:spPr>
      </p:pic>
      <p:pic>
        <p:nvPicPr>
          <p:cNvPr id="21" name="Bilde 20">
            <a:extLst>
              <a:ext uri="{FF2B5EF4-FFF2-40B4-BE49-F238E27FC236}">
                <a16:creationId xmlns:a16="http://schemas.microsoft.com/office/drawing/2014/main" id="{EEB99077-9CE1-7484-4D19-03B634EB1003}"/>
              </a:ext>
            </a:extLst>
          </p:cNvPr>
          <p:cNvPicPr>
            <a:picLocks noChangeAspect="1"/>
          </p:cNvPicPr>
          <p:nvPr/>
        </p:nvPicPr>
        <p:blipFill>
          <a:blip r:embed="rId4"/>
          <a:stretch>
            <a:fillRect/>
          </a:stretch>
        </p:blipFill>
        <p:spPr>
          <a:xfrm>
            <a:off x="1267870" y="6245179"/>
            <a:ext cx="3628053" cy="612821"/>
          </a:xfrm>
          <a:prstGeom prst="rect">
            <a:avLst/>
          </a:prstGeom>
        </p:spPr>
      </p:pic>
      <p:pic>
        <p:nvPicPr>
          <p:cNvPr id="26" name="Bilde 25">
            <a:extLst>
              <a:ext uri="{FF2B5EF4-FFF2-40B4-BE49-F238E27FC236}">
                <a16:creationId xmlns:a16="http://schemas.microsoft.com/office/drawing/2014/main" id="{B58C356D-8F3D-03B3-3F07-EC411B433377}"/>
              </a:ext>
            </a:extLst>
          </p:cNvPr>
          <p:cNvPicPr>
            <a:picLocks noChangeAspect="1"/>
          </p:cNvPicPr>
          <p:nvPr/>
        </p:nvPicPr>
        <p:blipFill>
          <a:blip r:embed="rId5"/>
          <a:stretch>
            <a:fillRect/>
          </a:stretch>
        </p:blipFill>
        <p:spPr>
          <a:xfrm>
            <a:off x="1166702" y="2184669"/>
            <a:ext cx="3830388" cy="3901432"/>
          </a:xfrm>
          <a:prstGeom prst="rect">
            <a:avLst/>
          </a:prstGeom>
          <a:ln w="38100">
            <a:solidFill>
              <a:srgbClr val="00441F"/>
            </a:solidFill>
          </a:ln>
        </p:spPr>
      </p:pic>
      <p:sp>
        <p:nvSpPr>
          <p:cNvPr id="2" name="Tittel 1">
            <a:extLst>
              <a:ext uri="{FF2B5EF4-FFF2-40B4-BE49-F238E27FC236}">
                <a16:creationId xmlns:a16="http://schemas.microsoft.com/office/drawing/2014/main" id="{485BCE5D-F8F5-3CC5-78A2-2251F2A95CA2}"/>
              </a:ext>
            </a:extLst>
          </p:cNvPr>
          <p:cNvSpPr txBox="1">
            <a:spLocks/>
          </p:cNvSpPr>
          <p:nvPr/>
        </p:nvSpPr>
        <p:spPr>
          <a:xfrm>
            <a:off x="562438" y="550926"/>
            <a:ext cx="5038916" cy="1474666"/>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4000" dirty="0">
                <a:solidFill>
                  <a:schemeClr val="tx1">
                    <a:lumMod val="65000"/>
                    <a:lumOff val="35000"/>
                  </a:schemeClr>
                </a:solidFill>
              </a:rPr>
              <a:t>Regjeringens likestillingsstrategi</a:t>
            </a:r>
            <a:br>
              <a:rPr lang="nb-NO" sz="3200" dirty="0">
                <a:solidFill>
                  <a:schemeClr val="tx1">
                    <a:lumMod val="65000"/>
                    <a:lumOff val="35000"/>
                  </a:schemeClr>
                </a:solidFill>
              </a:rPr>
            </a:br>
            <a:r>
              <a:rPr lang="nb-NO" sz="2400" dirty="0">
                <a:solidFill>
                  <a:schemeClr val="tx1">
                    <a:lumMod val="65000"/>
                    <a:lumOff val="35000"/>
                  </a:schemeClr>
                </a:solidFill>
              </a:rPr>
              <a:t>2023</a:t>
            </a:r>
            <a:endParaRPr lang="nb-NO" sz="3200" dirty="0">
              <a:solidFill>
                <a:schemeClr val="tx1">
                  <a:lumMod val="65000"/>
                  <a:lumOff val="35000"/>
                </a:schemeClr>
              </a:solidFill>
            </a:endParaRPr>
          </a:p>
        </p:txBody>
      </p:sp>
    </p:spTree>
    <p:extLst>
      <p:ext uri="{BB962C8B-B14F-4D97-AF65-F5344CB8AC3E}">
        <p14:creationId xmlns:p14="http://schemas.microsoft.com/office/powerpoint/2010/main" val="425156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C625A1E30DC1A47BA23F83794BC69BC" ma:contentTypeVersion="13" ma:contentTypeDescription="Opprett et nytt dokument." ma:contentTypeScope="" ma:versionID="028d8d7c8b6a31a149383276173c2f14">
  <xsd:schema xmlns:xsd="http://www.w3.org/2001/XMLSchema" xmlns:xs="http://www.w3.org/2001/XMLSchema" xmlns:p="http://schemas.microsoft.com/office/2006/metadata/properties" xmlns:ns2="c72f7dd9-2486-47b7-9661-7bacd243cd17" xmlns:ns3="8f64d8ab-effa-432c-8aa4-f35b4dceb676" targetNamespace="http://schemas.microsoft.com/office/2006/metadata/properties" ma:root="true" ma:fieldsID="c658e2d514b1fbe92293b8b4c4fa7b57" ns2:_="" ns3:_="">
    <xsd:import namespace="c72f7dd9-2486-47b7-9661-7bacd243cd17"/>
    <xsd:import namespace="8f64d8ab-effa-432c-8aa4-f35b4dceb676"/>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2f7dd9-2486-47b7-9661-7bacd243cd1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ildemerkelapper" ma:readOnly="false" ma:fieldId="{5cf76f15-5ced-4ddc-b409-7134ff3c332f}" ma:taxonomyMulti="true" ma:sspId="17f1e631-7134-4ce3-8a3d-482fd88a4c57"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f64d8ab-effa-432c-8aa4-f35b4dceb676"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5b9fce8-4ec1-4b2e-baf3-e0546138790b}" ma:internalName="TaxCatchAll" ma:showField="CatchAllData" ma:web="8f64d8ab-effa-432c-8aa4-f35b4dceb6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2f7dd9-2486-47b7-9661-7bacd243cd17">
      <Terms xmlns="http://schemas.microsoft.com/office/infopath/2007/PartnerControls"/>
    </lcf76f155ced4ddcb4097134ff3c332f>
    <TaxCatchAll xmlns="8f64d8ab-effa-432c-8aa4-f35b4dceb67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62BA2A-9737-482C-850E-E98B0E6632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2f7dd9-2486-47b7-9661-7bacd243cd17"/>
    <ds:schemaRef ds:uri="8f64d8ab-effa-432c-8aa4-f35b4dceb6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75D3AC-BED2-47A5-B61E-BF3D2F9D2A66}">
  <ds:schemaRefs>
    <ds:schemaRef ds:uri="http://schemas.microsoft.com/office/2006/metadata/properties"/>
    <ds:schemaRef ds:uri="http://schemas.microsoft.com/office/infopath/2007/PartnerControls"/>
    <ds:schemaRef ds:uri="c72f7dd9-2486-47b7-9661-7bacd243cd17"/>
    <ds:schemaRef ds:uri="8f64d8ab-effa-432c-8aa4-f35b4dceb676"/>
  </ds:schemaRefs>
</ds:datastoreItem>
</file>

<file path=customXml/itemProps3.xml><?xml version="1.0" encoding="utf-8"?>
<ds:datastoreItem xmlns:ds="http://schemas.openxmlformats.org/officeDocument/2006/customXml" ds:itemID="{FAC672D2-049D-4A6E-A45B-FAAA46E707DB}">
  <ds:schemaRefs>
    <ds:schemaRef ds:uri="http://schemas.microsoft.com/sharepoint/v3/contenttype/forms"/>
  </ds:schemaRefs>
</ds:datastoreItem>
</file>

<file path=docMetadata/LabelInfo.xml><?xml version="1.0" encoding="utf-8"?>
<clbl:labelList xmlns:clbl="http://schemas.microsoft.com/office/2020/mipLabelMetadata">
  <clbl:label id="{b6334d01-13b9-4531-a3a6-532e479d9a1a}" enabled="0" method="" siteId="{b6334d01-13b9-4531-a3a6-532e479d9a1a}" removed="1"/>
</clbl:labelList>
</file>

<file path=docProps/app.xml><?xml version="1.0" encoding="utf-8"?>
<Properties xmlns="http://schemas.openxmlformats.org/officeDocument/2006/extended-properties" xmlns:vt="http://schemas.openxmlformats.org/officeDocument/2006/docPropsVTypes">
  <TotalTime>4241</TotalTime>
  <Words>2025</Words>
  <Application>Microsoft Office PowerPoint</Application>
  <PresentationFormat>Widescreen</PresentationFormat>
  <Paragraphs>186</Paragraphs>
  <Slides>21</Slides>
  <Notes>21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21</vt:i4>
      </vt:variant>
    </vt:vector>
  </HeadingPairs>
  <TitlesOfParts>
    <vt:vector size="26" baseType="lpstr">
      <vt:lpstr>-apple-system</vt:lpstr>
      <vt:lpstr>Aptos</vt:lpstr>
      <vt:lpstr>Aptos Display</vt:lpstr>
      <vt:lpstr>Arial</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Signe Dille Løvmo</dc:creator>
  <cp:lastModifiedBy>Signe Dille Løvmo</cp:lastModifiedBy>
  <cp:revision>9</cp:revision>
  <dcterms:created xsi:type="dcterms:W3CDTF">2025-03-26T12:16:29Z</dcterms:created>
  <dcterms:modified xsi:type="dcterms:W3CDTF">2025-04-25T07:31:02Z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0x0101000C625A1E30DC1A47BA23F83794BC69BC</vt:lpwstr>
  </property>
  <property fmtid="{D5CDD505-2E9C-101B-9397-08002B2CF9AE}" pid="3" name="MediaServiceImageTags">
    <vt:lpwstr/>
  </property>
</Properties>
</file>